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283" r:id="rId2"/>
    <p:sldId id="258" r:id="rId3"/>
    <p:sldId id="317" r:id="rId4"/>
    <p:sldId id="333" r:id="rId5"/>
    <p:sldId id="334" r:id="rId6"/>
    <p:sldId id="335" r:id="rId7"/>
    <p:sldId id="337" r:id="rId8"/>
    <p:sldId id="264" r:id="rId9"/>
    <p:sldId id="327" r:id="rId10"/>
    <p:sldId id="297" r:id="rId11"/>
    <p:sldId id="330" r:id="rId12"/>
    <p:sldId id="278" r:id="rId13"/>
    <p:sldId id="285" r:id="rId14"/>
    <p:sldId id="329" r:id="rId15"/>
    <p:sldId id="331" r:id="rId16"/>
    <p:sldId id="300" r:id="rId17"/>
    <p:sldId id="301" r:id="rId18"/>
    <p:sldId id="281" r:id="rId19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904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1F3B7-CFD8-4C92-B320-41ED59C4B6D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ACAC83-21F5-48AD-81FF-E9E8751ECB0F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I. </a:t>
          </a:r>
          <a:r>
            <a:rPr lang="en-US" dirty="0" err="1" smtClean="0">
              <a:solidFill>
                <a:schemeClr val="tx1"/>
              </a:solidFill>
            </a:rPr>
            <a:t>Menjaga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kemandirian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id-ID" dirty="0" smtClean="0">
              <a:solidFill>
                <a:schemeClr val="tx1"/>
              </a:solidFill>
            </a:rPr>
            <a:t>      	</a:t>
          </a:r>
          <a:r>
            <a:rPr lang="en-US" dirty="0" err="1" smtClean="0">
              <a:solidFill>
                <a:schemeClr val="tx1"/>
              </a:solidFill>
            </a:rPr>
            <a:t>Peradilan</a:t>
          </a:r>
          <a:endParaRPr lang="en-US" dirty="0">
            <a:solidFill>
              <a:schemeClr val="tx1"/>
            </a:solidFill>
          </a:endParaRPr>
        </a:p>
      </dgm:t>
    </dgm:pt>
    <dgm:pt modelId="{086D13DF-98DD-497A-AB47-ADB6845A6B0B}" type="parTrans" cxnId="{80E68645-5B5E-493A-B6CC-FC426463E21F}">
      <dgm:prSet/>
      <dgm:spPr/>
      <dgm:t>
        <a:bodyPr/>
        <a:lstStyle/>
        <a:p>
          <a:endParaRPr lang="en-US"/>
        </a:p>
      </dgm:t>
    </dgm:pt>
    <dgm:pt modelId="{14EAC369-81C1-4459-8EAF-047BFBB493D6}" type="sibTrans" cxnId="{80E68645-5B5E-493A-B6CC-FC426463E21F}">
      <dgm:prSet/>
      <dgm:spPr/>
      <dgm:t>
        <a:bodyPr/>
        <a:lstStyle/>
        <a:p>
          <a:endParaRPr lang="en-US"/>
        </a:p>
      </dgm:t>
    </dgm:pt>
    <dgm:pt modelId="{C98D92EA-A613-43EB-874B-5EE63486456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II. </a:t>
          </a:r>
          <a:r>
            <a:rPr lang="en-US" dirty="0" err="1" smtClean="0">
              <a:solidFill>
                <a:schemeClr val="tx1"/>
              </a:solidFill>
            </a:rPr>
            <a:t>Memberikan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pelayanan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hukum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id-ID" dirty="0" smtClean="0">
              <a:solidFill>
                <a:schemeClr val="tx1"/>
              </a:solidFill>
            </a:rPr>
            <a:t>	</a:t>
          </a:r>
          <a:r>
            <a:rPr lang="en-US" dirty="0" err="1" smtClean="0">
              <a:solidFill>
                <a:schemeClr val="tx1"/>
              </a:solidFill>
            </a:rPr>
            <a:t>berkeadilan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bagi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pencari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keadilan</a:t>
          </a:r>
          <a:endParaRPr lang="en-US" dirty="0">
            <a:solidFill>
              <a:schemeClr val="tx1"/>
            </a:solidFill>
          </a:endParaRPr>
        </a:p>
      </dgm:t>
    </dgm:pt>
    <dgm:pt modelId="{69021380-29F7-44B4-B98E-177D11CD617B}" type="parTrans" cxnId="{B41F6666-B76C-4D91-A145-98CE3EE00756}">
      <dgm:prSet/>
      <dgm:spPr/>
      <dgm:t>
        <a:bodyPr/>
        <a:lstStyle/>
        <a:p>
          <a:endParaRPr lang="en-US"/>
        </a:p>
      </dgm:t>
    </dgm:pt>
    <dgm:pt modelId="{D30559FE-9CA1-4175-91E8-D3710EC17355}" type="sibTrans" cxnId="{B41F6666-B76C-4D91-A145-98CE3EE00756}">
      <dgm:prSet/>
      <dgm:spPr/>
      <dgm:t>
        <a:bodyPr/>
        <a:lstStyle/>
        <a:p>
          <a:endParaRPr lang="en-US"/>
        </a:p>
      </dgm:t>
    </dgm:pt>
    <dgm:pt modelId="{33623801-75E8-4A20-AD39-35DE3D6AEB0B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III. </a:t>
          </a:r>
          <a:r>
            <a:rPr lang="en-US" dirty="0" err="1" smtClean="0">
              <a:solidFill>
                <a:schemeClr val="tx1"/>
              </a:solidFill>
            </a:rPr>
            <a:t>Meningkatkan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kualitas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kepemimpinan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id-ID" dirty="0" smtClean="0">
              <a:solidFill>
                <a:schemeClr val="tx1"/>
              </a:solidFill>
            </a:rPr>
            <a:t>	</a:t>
          </a:r>
          <a:r>
            <a:rPr lang="en-US" dirty="0" err="1" smtClean="0">
              <a:solidFill>
                <a:schemeClr val="tx1"/>
              </a:solidFill>
            </a:rPr>
            <a:t>badan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peradilan</a:t>
          </a:r>
          <a:endParaRPr lang="en-US" dirty="0">
            <a:solidFill>
              <a:schemeClr val="tx1"/>
            </a:solidFill>
          </a:endParaRPr>
        </a:p>
      </dgm:t>
    </dgm:pt>
    <dgm:pt modelId="{4475D270-C5AE-4DB0-B76F-6465F7646E50}" type="parTrans" cxnId="{584AEF25-68F8-4E64-855C-EBA009A6C0F5}">
      <dgm:prSet/>
      <dgm:spPr/>
      <dgm:t>
        <a:bodyPr/>
        <a:lstStyle/>
        <a:p>
          <a:endParaRPr lang="en-US"/>
        </a:p>
      </dgm:t>
    </dgm:pt>
    <dgm:pt modelId="{0E36E02A-E600-4726-A9E7-EA34014DE09E}" type="sibTrans" cxnId="{584AEF25-68F8-4E64-855C-EBA009A6C0F5}">
      <dgm:prSet/>
      <dgm:spPr/>
      <dgm:t>
        <a:bodyPr/>
        <a:lstStyle/>
        <a:p>
          <a:endParaRPr lang="en-US"/>
        </a:p>
      </dgm:t>
    </dgm:pt>
    <dgm:pt modelId="{B1AC5236-AEB4-4D7A-8D19-BEE03613825B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IV. </a:t>
          </a:r>
          <a:r>
            <a:rPr lang="en-US" dirty="0" err="1" smtClean="0">
              <a:solidFill>
                <a:schemeClr val="tx1"/>
              </a:solidFill>
            </a:rPr>
            <a:t>Meningkatkan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kredibilitas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id-ID" dirty="0" smtClean="0">
              <a:solidFill>
                <a:schemeClr val="tx1"/>
              </a:solidFill>
            </a:rPr>
            <a:t>	</a:t>
          </a:r>
          <a:r>
            <a:rPr lang="en-US" dirty="0" err="1" smtClean="0">
              <a:solidFill>
                <a:schemeClr val="tx1"/>
              </a:solidFill>
            </a:rPr>
            <a:t>transparansi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peradilan</a:t>
          </a:r>
          <a:endParaRPr lang="en-US" dirty="0">
            <a:solidFill>
              <a:schemeClr val="tx1"/>
            </a:solidFill>
          </a:endParaRPr>
        </a:p>
      </dgm:t>
    </dgm:pt>
    <dgm:pt modelId="{B03BC604-10BD-43AB-854D-B90988BD06BF}" type="parTrans" cxnId="{55A0730E-5158-4CA2-BE93-6FD07AC5940D}">
      <dgm:prSet/>
      <dgm:spPr/>
      <dgm:t>
        <a:bodyPr/>
        <a:lstStyle/>
        <a:p>
          <a:endParaRPr lang="en-US"/>
        </a:p>
      </dgm:t>
    </dgm:pt>
    <dgm:pt modelId="{EC708AAD-0B98-4347-8E0D-00CDD5EA6A51}" type="sibTrans" cxnId="{55A0730E-5158-4CA2-BE93-6FD07AC5940D}">
      <dgm:prSet/>
      <dgm:spPr/>
      <dgm:t>
        <a:bodyPr/>
        <a:lstStyle/>
        <a:p>
          <a:endParaRPr lang="en-US"/>
        </a:p>
      </dgm:t>
    </dgm:pt>
    <dgm:pt modelId="{DAF03C29-F7E3-4E88-90CA-BB2BFEF511E0}" type="pres">
      <dgm:prSet presAssocID="{04C1F3B7-CFD8-4C92-B320-41ED59C4B6D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BFE60CF-773A-4A99-BC4A-0BB57D85F67D}" type="pres">
      <dgm:prSet presAssocID="{10ACAC83-21F5-48AD-81FF-E9E8751ECB0F}" presName="parentLin" presStyleCnt="0"/>
      <dgm:spPr/>
    </dgm:pt>
    <dgm:pt modelId="{6CF250C1-E5AA-4C74-825F-9D74F6994E5B}" type="pres">
      <dgm:prSet presAssocID="{10ACAC83-21F5-48AD-81FF-E9E8751ECB0F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F12DC187-89C5-4F7E-8A16-C009E917902A}" type="pres">
      <dgm:prSet presAssocID="{10ACAC83-21F5-48AD-81FF-E9E8751ECB0F}" presName="parentText" presStyleLbl="node1" presStyleIdx="0" presStyleCnt="4" custLinFactNeighborX="-7407" custLinFactNeighborY="18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AF8DD-3F95-419F-8139-49093DC8162C}" type="pres">
      <dgm:prSet presAssocID="{10ACAC83-21F5-48AD-81FF-E9E8751ECB0F}" presName="negativeSpace" presStyleCnt="0"/>
      <dgm:spPr/>
    </dgm:pt>
    <dgm:pt modelId="{64AE4F25-B9BB-404E-AB37-FC4E88C89955}" type="pres">
      <dgm:prSet presAssocID="{10ACAC83-21F5-48AD-81FF-E9E8751ECB0F}" presName="childText" presStyleLbl="conFgAcc1" presStyleIdx="0" presStyleCnt="4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endParaRPr lang="id-ID"/>
        </a:p>
      </dgm:t>
    </dgm:pt>
    <dgm:pt modelId="{8572B8F7-F363-48E9-A569-B5A6DE801FEE}" type="pres">
      <dgm:prSet presAssocID="{14EAC369-81C1-4459-8EAF-047BFBB493D6}" presName="spaceBetweenRectangles" presStyleCnt="0"/>
      <dgm:spPr/>
    </dgm:pt>
    <dgm:pt modelId="{2470EE4E-1FC4-4C09-98E0-7B203820C90B}" type="pres">
      <dgm:prSet presAssocID="{C98D92EA-A613-43EB-874B-5EE634864564}" presName="parentLin" presStyleCnt="0"/>
      <dgm:spPr/>
    </dgm:pt>
    <dgm:pt modelId="{59FDD198-941C-42D3-8464-09DD7CD484F2}" type="pres">
      <dgm:prSet presAssocID="{C98D92EA-A613-43EB-874B-5EE634864564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4FBF4D3D-A757-4395-A090-01260673393E}" type="pres">
      <dgm:prSet presAssocID="{C98D92EA-A613-43EB-874B-5EE634864564}" presName="parentText" presStyleLbl="node1" presStyleIdx="1" presStyleCnt="4" custLinFactX="24074" custLinFactNeighborX="100000" custLinFactNeighborY="-72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99165-A931-4484-A58A-7B5F65F481BA}" type="pres">
      <dgm:prSet presAssocID="{C98D92EA-A613-43EB-874B-5EE634864564}" presName="negativeSpace" presStyleCnt="0"/>
      <dgm:spPr/>
    </dgm:pt>
    <dgm:pt modelId="{CA3F39DE-6B2F-4357-AF9F-AAA38C65C2F3}" type="pres">
      <dgm:prSet presAssocID="{C98D92EA-A613-43EB-874B-5EE634864564}" presName="childText" presStyleLbl="conFgAcc1" presStyleIdx="1" presStyleCnt="4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endParaRPr lang="id-ID"/>
        </a:p>
      </dgm:t>
    </dgm:pt>
    <dgm:pt modelId="{52A4E437-A20B-489B-988E-C9A92D96B51A}" type="pres">
      <dgm:prSet presAssocID="{D30559FE-9CA1-4175-91E8-D3710EC17355}" presName="spaceBetweenRectangles" presStyleCnt="0"/>
      <dgm:spPr/>
    </dgm:pt>
    <dgm:pt modelId="{EAE73FD6-CF2A-4FFD-ABDD-FCA987EE5FED}" type="pres">
      <dgm:prSet presAssocID="{33623801-75E8-4A20-AD39-35DE3D6AEB0B}" presName="parentLin" presStyleCnt="0"/>
      <dgm:spPr/>
    </dgm:pt>
    <dgm:pt modelId="{657E1F04-732F-4FC6-94ED-2E6387E8DB46}" type="pres">
      <dgm:prSet presAssocID="{33623801-75E8-4A20-AD39-35DE3D6AEB0B}" presName="parentLeftMargin" presStyleLbl="node1" presStyleIdx="1" presStyleCnt="4"/>
      <dgm:spPr/>
      <dgm:t>
        <a:bodyPr/>
        <a:lstStyle/>
        <a:p>
          <a:endParaRPr lang="id-ID"/>
        </a:p>
      </dgm:t>
    </dgm:pt>
    <dgm:pt modelId="{1CCF9C57-11E0-417D-9A85-FAC2BA7F24A2}" type="pres">
      <dgm:prSet presAssocID="{33623801-75E8-4A20-AD39-35DE3D6AEB0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DDB3E-48A9-401E-A252-E0702A237F46}" type="pres">
      <dgm:prSet presAssocID="{33623801-75E8-4A20-AD39-35DE3D6AEB0B}" presName="negativeSpace" presStyleCnt="0"/>
      <dgm:spPr/>
    </dgm:pt>
    <dgm:pt modelId="{7F6661D1-409D-4521-B412-475D16745153}" type="pres">
      <dgm:prSet presAssocID="{33623801-75E8-4A20-AD39-35DE3D6AEB0B}" presName="childText" presStyleLbl="conFgAcc1" presStyleIdx="2" presStyleCnt="4" custLinFactNeighborY="2742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endParaRPr lang="id-ID"/>
        </a:p>
      </dgm:t>
    </dgm:pt>
    <dgm:pt modelId="{25B57CB9-34D7-4482-B57B-583231A3FB4E}" type="pres">
      <dgm:prSet presAssocID="{0E36E02A-E600-4726-A9E7-EA34014DE09E}" presName="spaceBetweenRectangles" presStyleCnt="0"/>
      <dgm:spPr/>
    </dgm:pt>
    <dgm:pt modelId="{73B8FB99-41DD-4124-A8EF-61E9F93FCB29}" type="pres">
      <dgm:prSet presAssocID="{B1AC5236-AEB4-4D7A-8D19-BEE03613825B}" presName="parentLin" presStyleCnt="0"/>
      <dgm:spPr/>
    </dgm:pt>
    <dgm:pt modelId="{A1F94B6E-6185-47B5-AA30-86B592E8E975}" type="pres">
      <dgm:prSet presAssocID="{B1AC5236-AEB4-4D7A-8D19-BEE03613825B}" presName="parentLeftMargin" presStyleLbl="node1" presStyleIdx="2" presStyleCnt="4"/>
      <dgm:spPr/>
      <dgm:t>
        <a:bodyPr/>
        <a:lstStyle/>
        <a:p>
          <a:endParaRPr lang="id-ID"/>
        </a:p>
      </dgm:t>
    </dgm:pt>
    <dgm:pt modelId="{4C32724B-AC19-4821-B1B0-6145081893C2}" type="pres">
      <dgm:prSet presAssocID="{B1AC5236-AEB4-4D7A-8D19-BEE03613825B}" presName="parentText" presStyleLbl="node1" presStyleIdx="3" presStyleCnt="4" custLinFactX="25397" custLinFactNeighborX="100000" custLinFactNeighborY="55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770D0-60D4-48DD-B3F4-C9800B522085}" type="pres">
      <dgm:prSet presAssocID="{B1AC5236-AEB4-4D7A-8D19-BEE03613825B}" presName="negativeSpace" presStyleCnt="0"/>
      <dgm:spPr/>
    </dgm:pt>
    <dgm:pt modelId="{158343DF-DAE7-4E5D-AF40-19F7B4296752}" type="pres">
      <dgm:prSet presAssocID="{B1AC5236-AEB4-4D7A-8D19-BEE03613825B}" presName="childText" presStyleLbl="conFgAcc1" presStyleIdx="3" presStyleCnt="4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endParaRPr lang="id-ID"/>
        </a:p>
      </dgm:t>
    </dgm:pt>
  </dgm:ptLst>
  <dgm:cxnLst>
    <dgm:cxn modelId="{E85895FE-5BAA-4D34-BF67-7AF205606B7D}" type="presOf" srcId="{33623801-75E8-4A20-AD39-35DE3D6AEB0B}" destId="{657E1F04-732F-4FC6-94ED-2E6387E8DB46}" srcOrd="0" destOrd="0" presId="urn:microsoft.com/office/officeart/2005/8/layout/list1"/>
    <dgm:cxn modelId="{B41F6666-B76C-4D91-A145-98CE3EE00756}" srcId="{04C1F3B7-CFD8-4C92-B320-41ED59C4B6D4}" destId="{C98D92EA-A613-43EB-874B-5EE634864564}" srcOrd="1" destOrd="0" parTransId="{69021380-29F7-44B4-B98E-177D11CD617B}" sibTransId="{D30559FE-9CA1-4175-91E8-D3710EC17355}"/>
    <dgm:cxn modelId="{55A0730E-5158-4CA2-BE93-6FD07AC5940D}" srcId="{04C1F3B7-CFD8-4C92-B320-41ED59C4B6D4}" destId="{B1AC5236-AEB4-4D7A-8D19-BEE03613825B}" srcOrd="3" destOrd="0" parTransId="{B03BC604-10BD-43AB-854D-B90988BD06BF}" sibTransId="{EC708AAD-0B98-4347-8E0D-00CDD5EA6A51}"/>
    <dgm:cxn modelId="{6F9B95E1-193F-4A9D-A3B8-698B5CF259F4}" type="presOf" srcId="{10ACAC83-21F5-48AD-81FF-E9E8751ECB0F}" destId="{6CF250C1-E5AA-4C74-825F-9D74F6994E5B}" srcOrd="0" destOrd="0" presId="urn:microsoft.com/office/officeart/2005/8/layout/list1"/>
    <dgm:cxn modelId="{584AEF25-68F8-4E64-855C-EBA009A6C0F5}" srcId="{04C1F3B7-CFD8-4C92-B320-41ED59C4B6D4}" destId="{33623801-75E8-4A20-AD39-35DE3D6AEB0B}" srcOrd="2" destOrd="0" parTransId="{4475D270-C5AE-4DB0-B76F-6465F7646E50}" sibTransId="{0E36E02A-E600-4726-A9E7-EA34014DE09E}"/>
    <dgm:cxn modelId="{1A5CB831-9713-4034-ACEC-35A72C2BF605}" type="presOf" srcId="{C98D92EA-A613-43EB-874B-5EE634864564}" destId="{4FBF4D3D-A757-4395-A090-01260673393E}" srcOrd="1" destOrd="0" presId="urn:microsoft.com/office/officeart/2005/8/layout/list1"/>
    <dgm:cxn modelId="{2116CACF-0686-480E-ACDD-04C69301A0A6}" type="presOf" srcId="{B1AC5236-AEB4-4D7A-8D19-BEE03613825B}" destId="{A1F94B6E-6185-47B5-AA30-86B592E8E975}" srcOrd="0" destOrd="0" presId="urn:microsoft.com/office/officeart/2005/8/layout/list1"/>
    <dgm:cxn modelId="{49BE5B95-1481-4B2F-AB14-74D04C57ED51}" type="presOf" srcId="{33623801-75E8-4A20-AD39-35DE3D6AEB0B}" destId="{1CCF9C57-11E0-417D-9A85-FAC2BA7F24A2}" srcOrd="1" destOrd="0" presId="urn:microsoft.com/office/officeart/2005/8/layout/list1"/>
    <dgm:cxn modelId="{AF240852-15BA-42B1-9D4A-34AC2D4A5A2E}" type="presOf" srcId="{10ACAC83-21F5-48AD-81FF-E9E8751ECB0F}" destId="{F12DC187-89C5-4F7E-8A16-C009E917902A}" srcOrd="1" destOrd="0" presId="urn:microsoft.com/office/officeart/2005/8/layout/list1"/>
    <dgm:cxn modelId="{149D78DF-ED38-4549-9B52-13081E857D81}" type="presOf" srcId="{B1AC5236-AEB4-4D7A-8D19-BEE03613825B}" destId="{4C32724B-AC19-4821-B1B0-6145081893C2}" srcOrd="1" destOrd="0" presId="urn:microsoft.com/office/officeart/2005/8/layout/list1"/>
    <dgm:cxn modelId="{011AB19A-68D7-4E7B-AEF7-E48FEB46A078}" type="presOf" srcId="{C98D92EA-A613-43EB-874B-5EE634864564}" destId="{59FDD198-941C-42D3-8464-09DD7CD484F2}" srcOrd="0" destOrd="0" presId="urn:microsoft.com/office/officeart/2005/8/layout/list1"/>
    <dgm:cxn modelId="{30F8D268-B0D5-465B-A67C-BBDC684F27C4}" type="presOf" srcId="{04C1F3B7-CFD8-4C92-B320-41ED59C4B6D4}" destId="{DAF03C29-F7E3-4E88-90CA-BB2BFEF511E0}" srcOrd="0" destOrd="0" presId="urn:microsoft.com/office/officeart/2005/8/layout/list1"/>
    <dgm:cxn modelId="{80E68645-5B5E-493A-B6CC-FC426463E21F}" srcId="{04C1F3B7-CFD8-4C92-B320-41ED59C4B6D4}" destId="{10ACAC83-21F5-48AD-81FF-E9E8751ECB0F}" srcOrd="0" destOrd="0" parTransId="{086D13DF-98DD-497A-AB47-ADB6845A6B0B}" sibTransId="{14EAC369-81C1-4459-8EAF-047BFBB493D6}"/>
    <dgm:cxn modelId="{771BCAF3-7D2F-4138-840E-977514046771}" type="presParOf" srcId="{DAF03C29-F7E3-4E88-90CA-BB2BFEF511E0}" destId="{9BFE60CF-773A-4A99-BC4A-0BB57D85F67D}" srcOrd="0" destOrd="0" presId="urn:microsoft.com/office/officeart/2005/8/layout/list1"/>
    <dgm:cxn modelId="{D54662AC-095D-464D-8BD1-7AD9D497DDC4}" type="presParOf" srcId="{9BFE60CF-773A-4A99-BC4A-0BB57D85F67D}" destId="{6CF250C1-E5AA-4C74-825F-9D74F6994E5B}" srcOrd="0" destOrd="0" presId="urn:microsoft.com/office/officeart/2005/8/layout/list1"/>
    <dgm:cxn modelId="{DA72C4F8-051F-4099-AF9E-25CE2A9D1A55}" type="presParOf" srcId="{9BFE60CF-773A-4A99-BC4A-0BB57D85F67D}" destId="{F12DC187-89C5-4F7E-8A16-C009E917902A}" srcOrd="1" destOrd="0" presId="urn:microsoft.com/office/officeart/2005/8/layout/list1"/>
    <dgm:cxn modelId="{8A49825B-5B70-4674-AA4A-9B2AD59380D3}" type="presParOf" srcId="{DAF03C29-F7E3-4E88-90CA-BB2BFEF511E0}" destId="{F4FAF8DD-3F95-419F-8139-49093DC8162C}" srcOrd="1" destOrd="0" presId="urn:microsoft.com/office/officeart/2005/8/layout/list1"/>
    <dgm:cxn modelId="{96142184-06DB-42AC-B236-BE8EB7FC9923}" type="presParOf" srcId="{DAF03C29-F7E3-4E88-90CA-BB2BFEF511E0}" destId="{64AE4F25-B9BB-404E-AB37-FC4E88C89955}" srcOrd="2" destOrd="0" presId="urn:microsoft.com/office/officeart/2005/8/layout/list1"/>
    <dgm:cxn modelId="{69D0A2AE-FF74-4202-B1C6-7C40458DFAB4}" type="presParOf" srcId="{DAF03C29-F7E3-4E88-90CA-BB2BFEF511E0}" destId="{8572B8F7-F363-48E9-A569-B5A6DE801FEE}" srcOrd="3" destOrd="0" presId="urn:microsoft.com/office/officeart/2005/8/layout/list1"/>
    <dgm:cxn modelId="{D6A584EB-092E-468B-8E66-5B2832DA1016}" type="presParOf" srcId="{DAF03C29-F7E3-4E88-90CA-BB2BFEF511E0}" destId="{2470EE4E-1FC4-4C09-98E0-7B203820C90B}" srcOrd="4" destOrd="0" presId="urn:microsoft.com/office/officeart/2005/8/layout/list1"/>
    <dgm:cxn modelId="{3C0B184C-4828-4072-AF85-154897E9D337}" type="presParOf" srcId="{2470EE4E-1FC4-4C09-98E0-7B203820C90B}" destId="{59FDD198-941C-42D3-8464-09DD7CD484F2}" srcOrd="0" destOrd="0" presId="urn:microsoft.com/office/officeart/2005/8/layout/list1"/>
    <dgm:cxn modelId="{0DD11823-167E-47C7-8FB5-48B804FE6800}" type="presParOf" srcId="{2470EE4E-1FC4-4C09-98E0-7B203820C90B}" destId="{4FBF4D3D-A757-4395-A090-01260673393E}" srcOrd="1" destOrd="0" presId="urn:microsoft.com/office/officeart/2005/8/layout/list1"/>
    <dgm:cxn modelId="{E5EDEDEB-B60C-4D5C-8EA7-89D4B59A6B89}" type="presParOf" srcId="{DAF03C29-F7E3-4E88-90CA-BB2BFEF511E0}" destId="{65399165-A931-4484-A58A-7B5F65F481BA}" srcOrd="5" destOrd="0" presId="urn:microsoft.com/office/officeart/2005/8/layout/list1"/>
    <dgm:cxn modelId="{7D6ABCF9-1317-4D3B-A1E4-CE4DCBA9A37F}" type="presParOf" srcId="{DAF03C29-F7E3-4E88-90CA-BB2BFEF511E0}" destId="{CA3F39DE-6B2F-4357-AF9F-AAA38C65C2F3}" srcOrd="6" destOrd="0" presId="urn:microsoft.com/office/officeart/2005/8/layout/list1"/>
    <dgm:cxn modelId="{D7D841BB-88B4-4D9C-9DBA-81DDB7CEA0BC}" type="presParOf" srcId="{DAF03C29-F7E3-4E88-90CA-BB2BFEF511E0}" destId="{52A4E437-A20B-489B-988E-C9A92D96B51A}" srcOrd="7" destOrd="0" presId="urn:microsoft.com/office/officeart/2005/8/layout/list1"/>
    <dgm:cxn modelId="{6D127B30-D277-4359-A567-5865C2395138}" type="presParOf" srcId="{DAF03C29-F7E3-4E88-90CA-BB2BFEF511E0}" destId="{EAE73FD6-CF2A-4FFD-ABDD-FCA987EE5FED}" srcOrd="8" destOrd="0" presId="urn:microsoft.com/office/officeart/2005/8/layout/list1"/>
    <dgm:cxn modelId="{AB323818-0067-4A83-B7DE-35F42AB4E9A5}" type="presParOf" srcId="{EAE73FD6-CF2A-4FFD-ABDD-FCA987EE5FED}" destId="{657E1F04-732F-4FC6-94ED-2E6387E8DB46}" srcOrd="0" destOrd="0" presId="urn:microsoft.com/office/officeart/2005/8/layout/list1"/>
    <dgm:cxn modelId="{6F07906B-3622-4FDD-A6E9-AA9954B47043}" type="presParOf" srcId="{EAE73FD6-CF2A-4FFD-ABDD-FCA987EE5FED}" destId="{1CCF9C57-11E0-417D-9A85-FAC2BA7F24A2}" srcOrd="1" destOrd="0" presId="urn:microsoft.com/office/officeart/2005/8/layout/list1"/>
    <dgm:cxn modelId="{6AEB0422-8FEC-4772-B894-C1FB99B91A25}" type="presParOf" srcId="{DAF03C29-F7E3-4E88-90CA-BB2BFEF511E0}" destId="{819DDB3E-48A9-401E-A252-E0702A237F46}" srcOrd="9" destOrd="0" presId="urn:microsoft.com/office/officeart/2005/8/layout/list1"/>
    <dgm:cxn modelId="{640C7569-AE26-4E78-901B-8A3EC12097D6}" type="presParOf" srcId="{DAF03C29-F7E3-4E88-90CA-BB2BFEF511E0}" destId="{7F6661D1-409D-4521-B412-475D16745153}" srcOrd="10" destOrd="0" presId="urn:microsoft.com/office/officeart/2005/8/layout/list1"/>
    <dgm:cxn modelId="{FDD0722B-63D0-40DC-98B4-C2E9A40335EB}" type="presParOf" srcId="{DAF03C29-F7E3-4E88-90CA-BB2BFEF511E0}" destId="{25B57CB9-34D7-4482-B57B-583231A3FB4E}" srcOrd="11" destOrd="0" presId="urn:microsoft.com/office/officeart/2005/8/layout/list1"/>
    <dgm:cxn modelId="{C5A7902B-D1D3-4B6B-BDD0-14AD7E98AC1A}" type="presParOf" srcId="{DAF03C29-F7E3-4E88-90CA-BB2BFEF511E0}" destId="{73B8FB99-41DD-4124-A8EF-61E9F93FCB29}" srcOrd="12" destOrd="0" presId="urn:microsoft.com/office/officeart/2005/8/layout/list1"/>
    <dgm:cxn modelId="{EDA7A45F-E3F1-42A2-9F4A-C40875BFE759}" type="presParOf" srcId="{73B8FB99-41DD-4124-A8EF-61E9F93FCB29}" destId="{A1F94B6E-6185-47B5-AA30-86B592E8E975}" srcOrd="0" destOrd="0" presId="urn:microsoft.com/office/officeart/2005/8/layout/list1"/>
    <dgm:cxn modelId="{E779E269-565E-4C80-887E-B22F4A484577}" type="presParOf" srcId="{73B8FB99-41DD-4124-A8EF-61E9F93FCB29}" destId="{4C32724B-AC19-4821-B1B0-6145081893C2}" srcOrd="1" destOrd="0" presId="urn:microsoft.com/office/officeart/2005/8/layout/list1"/>
    <dgm:cxn modelId="{31855185-6046-4860-BDC9-4BDE9E6FCA1E}" type="presParOf" srcId="{DAF03C29-F7E3-4E88-90CA-BB2BFEF511E0}" destId="{94A770D0-60D4-48DD-B3F4-C9800B522085}" srcOrd="13" destOrd="0" presId="urn:microsoft.com/office/officeart/2005/8/layout/list1"/>
    <dgm:cxn modelId="{C727A6FD-B0C8-4167-B8D1-F81154BF6626}" type="presParOf" srcId="{DAF03C29-F7E3-4E88-90CA-BB2BFEF511E0}" destId="{158343DF-DAE7-4E5D-AF40-19F7B429675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368AD6-9127-4582-AA1F-A7820B9AA0BD}" type="doc">
      <dgm:prSet loTypeId="urn:microsoft.com/office/officeart/2005/8/layout/radial4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5A8A25-2E4A-40B8-97C4-A5CC69CEDFF6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Constantia" pitchFamily="18" charset="0"/>
            </a:rPr>
            <a:t>Modus </a:t>
          </a:r>
          <a:r>
            <a:rPr lang="en-US" sz="2400" dirty="0" err="1" smtClean="0">
              <a:solidFill>
                <a:schemeClr val="tx1"/>
              </a:solidFill>
              <a:latin typeface="Constantia" pitchFamily="18" charset="0"/>
            </a:rPr>
            <a:t>Pelanggaran</a:t>
          </a:r>
          <a:endParaRPr lang="en-US" sz="2400" dirty="0">
            <a:solidFill>
              <a:schemeClr val="tx1"/>
            </a:solidFill>
            <a:latin typeface="Constantia" pitchFamily="18" charset="0"/>
          </a:endParaRPr>
        </a:p>
      </dgm:t>
    </dgm:pt>
    <dgm:pt modelId="{669333A9-4503-4E7A-8FA2-7B4480C73B12}" type="sibTrans" cxnId="{88C01C1F-F0ED-43AD-A517-4CC037AA761B}">
      <dgm:prSet/>
      <dgm:spPr/>
      <dgm:t>
        <a:bodyPr/>
        <a:lstStyle/>
        <a:p>
          <a:endParaRPr lang="en-US"/>
        </a:p>
      </dgm:t>
    </dgm:pt>
    <dgm:pt modelId="{65B479CC-6C75-4A60-BFA9-ADD6E025088E}" type="parTrans" cxnId="{88C01C1F-F0ED-43AD-A517-4CC037AA761B}">
      <dgm:prSet/>
      <dgm:spPr/>
      <dgm:t>
        <a:bodyPr/>
        <a:lstStyle/>
        <a:p>
          <a:endParaRPr lang="en-US"/>
        </a:p>
      </dgm:t>
    </dgm:pt>
    <dgm:pt modelId="{ABF88671-104C-4849-8C81-5AE8A3BCB2B0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12DCF65-8120-4AE5-B089-8EF884B21C1D}" type="sibTrans" cxnId="{3422452B-1FE4-4BD0-8979-A9ADF6A48A8C}">
      <dgm:prSet/>
      <dgm:spPr/>
      <dgm:t>
        <a:bodyPr/>
        <a:lstStyle/>
        <a:p>
          <a:endParaRPr lang="id-ID"/>
        </a:p>
      </dgm:t>
    </dgm:pt>
    <dgm:pt modelId="{21DBD7C4-7F59-43C5-8A3D-0B15061E9B55}" type="parTrans" cxnId="{3422452B-1FE4-4BD0-8979-A9ADF6A48A8C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5DAE063-BB35-493A-B4DF-C379B0618395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Meminta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Fasilitas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/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Bantuan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kepada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pihak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lain</a:t>
          </a:r>
          <a:endParaRPr lang="en-US" sz="1800" dirty="0">
            <a:solidFill>
              <a:schemeClr val="tx1"/>
            </a:solidFill>
            <a:latin typeface="Constantia" pitchFamily="18" charset="0"/>
          </a:endParaRPr>
        </a:p>
      </dgm:t>
    </dgm:pt>
    <dgm:pt modelId="{817BC9EE-37B3-4DFD-952E-25631D6DE959}" type="sibTrans" cxnId="{E8F2F588-41D3-49E3-8E4D-2469B96BE7D8}">
      <dgm:prSet/>
      <dgm:spPr/>
      <dgm:t>
        <a:bodyPr/>
        <a:lstStyle/>
        <a:p>
          <a:endParaRPr lang="en-US"/>
        </a:p>
      </dgm:t>
    </dgm:pt>
    <dgm:pt modelId="{3CBB8363-04E5-4D02-A695-DD875576A52C}" type="parTrans" cxnId="{E8F2F588-41D3-49E3-8E4D-2469B96BE7D8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Constantia" pitchFamily="18" charset="0"/>
          </a:endParaRPr>
        </a:p>
      </dgm:t>
    </dgm:pt>
    <dgm:pt modelId="{80035DE3-2AD6-4CC2-89B2-AA7B1734F155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Bertemu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dengan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pihak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berperkara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pada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jam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kerja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di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luar</a:t>
          </a:r>
          <a:r>
            <a:rPr lang="en-US" sz="18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onstantia" pitchFamily="18" charset="0"/>
            </a:rPr>
            <a:t>kantor</a:t>
          </a:r>
          <a:endParaRPr lang="en-US" sz="1800" dirty="0">
            <a:solidFill>
              <a:schemeClr val="tx1"/>
            </a:solidFill>
            <a:latin typeface="Constantia" pitchFamily="18" charset="0"/>
          </a:endParaRPr>
        </a:p>
      </dgm:t>
    </dgm:pt>
    <dgm:pt modelId="{F111C0C3-6848-4C2B-B9CD-9C95DE6B2628}" type="sibTrans" cxnId="{F175F6A1-9C63-4117-9214-291872E0675F}">
      <dgm:prSet/>
      <dgm:spPr/>
      <dgm:t>
        <a:bodyPr/>
        <a:lstStyle/>
        <a:p>
          <a:endParaRPr lang="en-US"/>
        </a:p>
      </dgm:t>
    </dgm:pt>
    <dgm:pt modelId="{4E6ECE83-EA2D-4690-8310-49A2970E4AEA}" type="parTrans" cxnId="{F175F6A1-9C63-4117-9214-291872E0675F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Constantia" pitchFamily="18" charset="0"/>
          </a:endParaRPr>
        </a:p>
      </dgm:t>
    </dgm:pt>
    <dgm:pt modelId="{8C0F82B6-171D-4618-829B-54226C75DDC6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  <a:latin typeface="Constantia" pitchFamily="18" charset="0"/>
            </a:rPr>
            <a:t>Tindakan</a:t>
          </a:r>
          <a:r>
            <a:rPr lang="en-US" sz="18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bg1"/>
              </a:solidFill>
              <a:latin typeface="Constantia" pitchFamily="18" charset="0"/>
            </a:rPr>
            <a:t>Spekulatif</a:t>
          </a:r>
          <a:r>
            <a:rPr lang="en-US" sz="18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bg1"/>
              </a:solidFill>
              <a:latin typeface="Constantia" pitchFamily="18" charset="0"/>
            </a:rPr>
            <a:t>terhadap</a:t>
          </a:r>
          <a:r>
            <a:rPr lang="en-US" sz="18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bg1"/>
              </a:solidFill>
              <a:latin typeface="Constantia" pitchFamily="18" charset="0"/>
            </a:rPr>
            <a:t>Penentuan</a:t>
          </a:r>
          <a:r>
            <a:rPr lang="en-US" sz="18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bg1"/>
              </a:solidFill>
              <a:latin typeface="Constantia" pitchFamily="18" charset="0"/>
            </a:rPr>
            <a:t>Majelis</a:t>
          </a:r>
          <a:r>
            <a:rPr lang="en-US" sz="1800" dirty="0" smtClean="0">
              <a:solidFill>
                <a:schemeClr val="bg1"/>
              </a:solidFill>
              <a:latin typeface="Constantia" pitchFamily="18" charset="0"/>
            </a:rPr>
            <a:t> Hakim </a:t>
          </a:r>
          <a:r>
            <a:rPr lang="en-US" sz="1800" dirty="0" err="1" smtClean="0">
              <a:solidFill>
                <a:schemeClr val="bg1"/>
              </a:solidFill>
              <a:latin typeface="Constantia" pitchFamily="18" charset="0"/>
            </a:rPr>
            <a:t>Kasasi</a:t>
          </a:r>
          <a:r>
            <a:rPr lang="en-US" sz="1800" dirty="0" smtClean="0">
              <a:solidFill>
                <a:schemeClr val="bg1"/>
              </a:solidFill>
              <a:latin typeface="Constantia" pitchFamily="18" charset="0"/>
            </a:rPr>
            <a:t> &amp; PK </a:t>
          </a:r>
          <a:r>
            <a:rPr lang="en-US" sz="1800" dirty="0" err="1" smtClean="0">
              <a:solidFill>
                <a:schemeClr val="bg1"/>
              </a:solidFill>
              <a:latin typeface="Constantia" pitchFamily="18" charset="0"/>
            </a:rPr>
            <a:t>dan</a:t>
          </a:r>
          <a:r>
            <a:rPr lang="en-US" sz="18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id-ID" sz="1800" dirty="0" smtClean="0">
              <a:solidFill>
                <a:schemeClr val="bg1"/>
              </a:solidFill>
              <a:latin typeface="Constantia" pitchFamily="18" charset="0"/>
            </a:rPr>
            <a:t>Minutasi </a:t>
          </a:r>
          <a:r>
            <a:rPr lang="en-US" sz="1800" dirty="0" err="1" smtClean="0">
              <a:solidFill>
                <a:schemeClr val="bg1"/>
              </a:solidFill>
              <a:latin typeface="Constantia" pitchFamily="18" charset="0"/>
            </a:rPr>
            <a:t>Putusan</a:t>
          </a:r>
          <a:r>
            <a:rPr lang="en-US" sz="18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dirty="0" err="1" smtClean="0">
              <a:solidFill>
                <a:schemeClr val="bg1"/>
              </a:solidFill>
              <a:latin typeface="Constantia" pitchFamily="18" charset="0"/>
            </a:rPr>
            <a:t>Kasasi</a:t>
          </a:r>
          <a:r>
            <a:rPr lang="en-US" sz="1800" dirty="0" smtClean="0">
              <a:solidFill>
                <a:schemeClr val="bg1"/>
              </a:solidFill>
              <a:latin typeface="Constantia" pitchFamily="18" charset="0"/>
            </a:rPr>
            <a:t> &amp; PK</a:t>
          </a:r>
        </a:p>
      </dgm:t>
    </dgm:pt>
    <dgm:pt modelId="{07F239D4-BB4A-4A14-9C07-52780F21A948}" type="sibTrans" cxnId="{BDDEA4DF-5E9F-4D9C-9B06-CC5085ACF293}">
      <dgm:prSet/>
      <dgm:spPr/>
      <dgm:t>
        <a:bodyPr/>
        <a:lstStyle/>
        <a:p>
          <a:endParaRPr lang="en-US"/>
        </a:p>
      </dgm:t>
    </dgm:pt>
    <dgm:pt modelId="{94428B16-7ECA-47D1-9F87-C0E0A281F767}" type="parTrans" cxnId="{BDDEA4DF-5E9F-4D9C-9B06-CC5085ACF293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Constantia" pitchFamily="18" charset="0"/>
          </a:endParaRPr>
        </a:p>
      </dgm:t>
    </dgm:pt>
    <dgm:pt modelId="{BAD9F656-E672-407F-8162-281241CD80C6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id-ID" dirty="0">
            <a:solidFill>
              <a:schemeClr val="tx1"/>
            </a:solidFill>
          </a:endParaRPr>
        </a:p>
      </dgm:t>
    </dgm:pt>
    <dgm:pt modelId="{F34E431C-7291-4D83-9D8D-520F4D3E7556}" type="sibTrans" cxnId="{566A17DE-F736-4C9B-B202-442CA71EAB03}">
      <dgm:prSet/>
      <dgm:spPr/>
      <dgm:t>
        <a:bodyPr/>
        <a:lstStyle/>
        <a:p>
          <a:endParaRPr lang="id-ID"/>
        </a:p>
      </dgm:t>
    </dgm:pt>
    <dgm:pt modelId="{A202B05E-2179-45FB-9FA4-F262BECC268B}" type="parTrans" cxnId="{566A17DE-F736-4C9B-B202-442CA71EAB0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459FE668-5CC5-4D40-A1E4-93F885D8713F}" type="pres">
      <dgm:prSet presAssocID="{1C368AD6-9127-4582-AA1F-A7820B9AA0B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D8236-1876-4077-BDEC-91BE4B476CAA}" type="pres">
      <dgm:prSet presAssocID="{4E5A8A25-2E4A-40B8-97C4-A5CC69CEDFF6}" presName="centerShape" presStyleLbl="node0" presStyleIdx="0" presStyleCnt="1" custLinFactNeighborX="246"/>
      <dgm:spPr/>
      <dgm:t>
        <a:bodyPr/>
        <a:lstStyle/>
        <a:p>
          <a:endParaRPr lang="en-US"/>
        </a:p>
      </dgm:t>
    </dgm:pt>
    <dgm:pt modelId="{62994C69-8AB8-48E2-961D-77467351B68C}" type="pres">
      <dgm:prSet presAssocID="{A202B05E-2179-45FB-9FA4-F262BECC268B}" presName="parTrans" presStyleLbl="bgSibTrans2D1" presStyleIdx="0" presStyleCnt="5"/>
      <dgm:spPr/>
      <dgm:t>
        <a:bodyPr/>
        <a:lstStyle/>
        <a:p>
          <a:endParaRPr lang="id-ID"/>
        </a:p>
      </dgm:t>
    </dgm:pt>
    <dgm:pt modelId="{A8F9DE11-6D83-45FC-ABBC-55864625EDF1}" type="pres">
      <dgm:prSet presAssocID="{BAD9F656-E672-407F-8162-281241CD80C6}" presName="node" presStyleLbl="node1" presStyleIdx="0" presStyleCnt="5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F3AB4D-E25B-4AF1-BB49-0725F568F75C}" type="pres">
      <dgm:prSet presAssocID="{94428B16-7ECA-47D1-9F87-C0E0A281F767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BF904A4F-4F4E-4AE7-AC32-32D01B5925F0}" type="pres">
      <dgm:prSet presAssocID="{8C0F82B6-171D-4618-829B-54226C75DDC6}" presName="node" presStyleLbl="node1" presStyleIdx="1" presStyleCnt="5" custScaleX="109011" custScaleY="157649" custRadScaleRad="122073" custRadScaleInc="-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54736-BC0F-4B0B-AD50-983B070C7ECC}" type="pres">
      <dgm:prSet presAssocID="{4E6ECE83-EA2D-4690-8310-49A2970E4AEA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B44D629B-8492-4602-A7F5-DB300380E3B8}" type="pres">
      <dgm:prSet presAssocID="{80035DE3-2AD6-4CC2-89B2-AA7B1734F155}" presName="node" presStyleLbl="node1" presStyleIdx="2" presStyleCnt="5" custScaleX="124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264B3-8426-4BCD-A557-A1D6B752EAB7}" type="pres">
      <dgm:prSet presAssocID="{3CBB8363-04E5-4D02-A695-DD875576A52C}" presName="parTrans" presStyleLbl="bgSibTrans2D1" presStyleIdx="3" presStyleCnt="5" custScaleX="107343"/>
      <dgm:spPr/>
      <dgm:t>
        <a:bodyPr/>
        <a:lstStyle/>
        <a:p>
          <a:endParaRPr lang="en-US"/>
        </a:p>
      </dgm:t>
    </dgm:pt>
    <dgm:pt modelId="{7ED16E96-3CFA-4448-B404-74513AA9069E}" type="pres">
      <dgm:prSet presAssocID="{A5DAE063-BB35-493A-B4DF-C379B0618395}" presName="node" presStyleLbl="node1" presStyleIdx="3" presStyleCnt="5" custScaleY="127678" custRadScaleRad="123848" custRadScaleInc="2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7F564-3501-4793-B7F0-1A5F0215B0C4}" type="pres">
      <dgm:prSet presAssocID="{21DBD7C4-7F59-43C5-8A3D-0B15061E9B55}" presName="parTrans" presStyleLbl="bgSibTrans2D1" presStyleIdx="4" presStyleCnt="5"/>
      <dgm:spPr/>
      <dgm:t>
        <a:bodyPr/>
        <a:lstStyle/>
        <a:p>
          <a:endParaRPr lang="id-ID"/>
        </a:p>
      </dgm:t>
    </dgm:pt>
    <dgm:pt modelId="{5D15EB76-CE42-49A0-9DFC-063F9C9B6E57}" type="pres">
      <dgm:prSet presAssocID="{ABF88671-104C-4849-8C81-5AE8A3BCB2B0}" presName="node" presStyleLbl="node1" presStyleIdx="4" presStyleCnt="5" custAng="0" custScaleY="167293" custRadScaleRad="95151" custRadScaleInc="800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DDEA4DF-5E9F-4D9C-9B06-CC5085ACF293}" srcId="{4E5A8A25-2E4A-40B8-97C4-A5CC69CEDFF6}" destId="{8C0F82B6-171D-4618-829B-54226C75DDC6}" srcOrd="1" destOrd="0" parTransId="{94428B16-7ECA-47D1-9F87-C0E0A281F767}" sibTransId="{07F239D4-BB4A-4A14-9C07-52780F21A948}"/>
    <dgm:cxn modelId="{73F5E40B-AA6F-444A-8575-9D026439ABBB}" type="presOf" srcId="{21DBD7C4-7F59-43C5-8A3D-0B15061E9B55}" destId="{28A7F564-3501-4793-B7F0-1A5F0215B0C4}" srcOrd="0" destOrd="0" presId="urn:microsoft.com/office/officeart/2005/8/layout/radial4"/>
    <dgm:cxn modelId="{599C23F7-7281-4787-A544-E903546A51F4}" type="presOf" srcId="{4E5A8A25-2E4A-40B8-97C4-A5CC69CEDFF6}" destId="{C2DD8236-1876-4077-BDEC-91BE4B476CAA}" srcOrd="0" destOrd="0" presId="urn:microsoft.com/office/officeart/2005/8/layout/radial4"/>
    <dgm:cxn modelId="{E8F2F588-41D3-49E3-8E4D-2469B96BE7D8}" srcId="{4E5A8A25-2E4A-40B8-97C4-A5CC69CEDFF6}" destId="{A5DAE063-BB35-493A-B4DF-C379B0618395}" srcOrd="3" destOrd="0" parTransId="{3CBB8363-04E5-4D02-A695-DD875576A52C}" sibTransId="{817BC9EE-37B3-4DFD-952E-25631D6DE959}"/>
    <dgm:cxn modelId="{691FF233-B874-477A-9197-9965B7A10F86}" type="presOf" srcId="{8C0F82B6-171D-4618-829B-54226C75DDC6}" destId="{BF904A4F-4F4E-4AE7-AC32-32D01B5925F0}" srcOrd="0" destOrd="0" presId="urn:microsoft.com/office/officeart/2005/8/layout/radial4"/>
    <dgm:cxn modelId="{3422452B-1FE4-4BD0-8979-A9ADF6A48A8C}" srcId="{4E5A8A25-2E4A-40B8-97C4-A5CC69CEDFF6}" destId="{ABF88671-104C-4849-8C81-5AE8A3BCB2B0}" srcOrd="4" destOrd="0" parTransId="{21DBD7C4-7F59-43C5-8A3D-0B15061E9B55}" sibTransId="{F12DCF65-8120-4AE5-B089-8EF884B21C1D}"/>
    <dgm:cxn modelId="{1EA1ECFD-39C5-48D5-B53A-C1119424990B}" type="presOf" srcId="{1C368AD6-9127-4582-AA1F-A7820B9AA0BD}" destId="{459FE668-5CC5-4D40-A1E4-93F885D8713F}" srcOrd="0" destOrd="0" presId="urn:microsoft.com/office/officeart/2005/8/layout/radial4"/>
    <dgm:cxn modelId="{F175F6A1-9C63-4117-9214-291872E0675F}" srcId="{4E5A8A25-2E4A-40B8-97C4-A5CC69CEDFF6}" destId="{80035DE3-2AD6-4CC2-89B2-AA7B1734F155}" srcOrd="2" destOrd="0" parTransId="{4E6ECE83-EA2D-4690-8310-49A2970E4AEA}" sibTransId="{F111C0C3-6848-4C2B-B9CD-9C95DE6B2628}"/>
    <dgm:cxn modelId="{9E6545C4-E2E5-46E0-8CD5-7C167102E894}" type="presOf" srcId="{ABF88671-104C-4849-8C81-5AE8A3BCB2B0}" destId="{5D15EB76-CE42-49A0-9DFC-063F9C9B6E57}" srcOrd="0" destOrd="0" presId="urn:microsoft.com/office/officeart/2005/8/layout/radial4"/>
    <dgm:cxn modelId="{B6697930-1A16-4535-8CA0-6009F037A2C7}" type="presOf" srcId="{80035DE3-2AD6-4CC2-89B2-AA7B1734F155}" destId="{B44D629B-8492-4602-A7F5-DB300380E3B8}" srcOrd="0" destOrd="0" presId="urn:microsoft.com/office/officeart/2005/8/layout/radial4"/>
    <dgm:cxn modelId="{631726EB-FDC6-42D6-A738-B89EC0EE098A}" type="presOf" srcId="{A202B05E-2179-45FB-9FA4-F262BECC268B}" destId="{62994C69-8AB8-48E2-961D-77467351B68C}" srcOrd="0" destOrd="0" presId="urn:microsoft.com/office/officeart/2005/8/layout/radial4"/>
    <dgm:cxn modelId="{94217CCA-3215-4EDA-ABBD-BD0CFC73128C}" type="presOf" srcId="{94428B16-7ECA-47D1-9F87-C0E0A281F767}" destId="{C1F3AB4D-E25B-4AF1-BB49-0725F568F75C}" srcOrd="0" destOrd="0" presId="urn:microsoft.com/office/officeart/2005/8/layout/radial4"/>
    <dgm:cxn modelId="{0985CE6F-4AD6-4087-BCB4-14B11A1BF300}" type="presOf" srcId="{BAD9F656-E672-407F-8162-281241CD80C6}" destId="{A8F9DE11-6D83-45FC-ABBC-55864625EDF1}" srcOrd="0" destOrd="0" presId="urn:microsoft.com/office/officeart/2005/8/layout/radial4"/>
    <dgm:cxn modelId="{61FB0448-A7DE-46EE-9984-CE21EC7A95A2}" type="presOf" srcId="{A5DAE063-BB35-493A-B4DF-C379B0618395}" destId="{7ED16E96-3CFA-4448-B404-74513AA9069E}" srcOrd="0" destOrd="0" presId="urn:microsoft.com/office/officeart/2005/8/layout/radial4"/>
    <dgm:cxn modelId="{A4D50449-A0DD-4FE4-A1AD-C23653BDF3D4}" type="presOf" srcId="{4E6ECE83-EA2D-4690-8310-49A2970E4AEA}" destId="{6F154736-BC0F-4B0B-AD50-983B070C7ECC}" srcOrd="0" destOrd="0" presId="urn:microsoft.com/office/officeart/2005/8/layout/radial4"/>
    <dgm:cxn modelId="{566A17DE-F736-4C9B-B202-442CA71EAB03}" srcId="{4E5A8A25-2E4A-40B8-97C4-A5CC69CEDFF6}" destId="{BAD9F656-E672-407F-8162-281241CD80C6}" srcOrd="0" destOrd="0" parTransId="{A202B05E-2179-45FB-9FA4-F262BECC268B}" sibTransId="{F34E431C-7291-4D83-9D8D-520F4D3E7556}"/>
    <dgm:cxn modelId="{8A51CEF4-1051-481E-89D0-3E2CAC4C1D13}" type="presOf" srcId="{3CBB8363-04E5-4D02-A695-DD875576A52C}" destId="{020264B3-8426-4BCD-A557-A1D6B752EAB7}" srcOrd="0" destOrd="0" presId="urn:microsoft.com/office/officeart/2005/8/layout/radial4"/>
    <dgm:cxn modelId="{88C01C1F-F0ED-43AD-A517-4CC037AA761B}" srcId="{1C368AD6-9127-4582-AA1F-A7820B9AA0BD}" destId="{4E5A8A25-2E4A-40B8-97C4-A5CC69CEDFF6}" srcOrd="0" destOrd="0" parTransId="{65B479CC-6C75-4A60-BFA9-ADD6E025088E}" sibTransId="{669333A9-4503-4E7A-8FA2-7B4480C73B12}"/>
    <dgm:cxn modelId="{2B014BD2-02EE-4A80-BCBF-46FACEBC8DDD}" type="presParOf" srcId="{459FE668-5CC5-4D40-A1E4-93F885D8713F}" destId="{C2DD8236-1876-4077-BDEC-91BE4B476CAA}" srcOrd="0" destOrd="0" presId="urn:microsoft.com/office/officeart/2005/8/layout/radial4"/>
    <dgm:cxn modelId="{F7E61A82-0EA9-44EA-B731-4F5A46EAB7D9}" type="presParOf" srcId="{459FE668-5CC5-4D40-A1E4-93F885D8713F}" destId="{62994C69-8AB8-48E2-961D-77467351B68C}" srcOrd="1" destOrd="0" presId="urn:microsoft.com/office/officeart/2005/8/layout/radial4"/>
    <dgm:cxn modelId="{83F7F952-D8D8-47D4-ACE2-C5E7E011DAD0}" type="presParOf" srcId="{459FE668-5CC5-4D40-A1E4-93F885D8713F}" destId="{A8F9DE11-6D83-45FC-ABBC-55864625EDF1}" srcOrd="2" destOrd="0" presId="urn:microsoft.com/office/officeart/2005/8/layout/radial4"/>
    <dgm:cxn modelId="{0F3C2CC5-74B7-46C4-B0F2-F7E0FB9BDFE6}" type="presParOf" srcId="{459FE668-5CC5-4D40-A1E4-93F885D8713F}" destId="{C1F3AB4D-E25B-4AF1-BB49-0725F568F75C}" srcOrd="3" destOrd="0" presId="urn:microsoft.com/office/officeart/2005/8/layout/radial4"/>
    <dgm:cxn modelId="{3AA72C7F-7032-4BF6-8D33-D30FFE87815D}" type="presParOf" srcId="{459FE668-5CC5-4D40-A1E4-93F885D8713F}" destId="{BF904A4F-4F4E-4AE7-AC32-32D01B5925F0}" srcOrd="4" destOrd="0" presId="urn:microsoft.com/office/officeart/2005/8/layout/radial4"/>
    <dgm:cxn modelId="{AF516F8A-8450-453D-AD03-D7366F13DA1F}" type="presParOf" srcId="{459FE668-5CC5-4D40-A1E4-93F885D8713F}" destId="{6F154736-BC0F-4B0B-AD50-983B070C7ECC}" srcOrd="5" destOrd="0" presId="urn:microsoft.com/office/officeart/2005/8/layout/radial4"/>
    <dgm:cxn modelId="{BA0D8FA9-45D0-42C9-B09A-C852899A8EC3}" type="presParOf" srcId="{459FE668-5CC5-4D40-A1E4-93F885D8713F}" destId="{B44D629B-8492-4602-A7F5-DB300380E3B8}" srcOrd="6" destOrd="0" presId="urn:microsoft.com/office/officeart/2005/8/layout/radial4"/>
    <dgm:cxn modelId="{2EE1ABDC-3A5A-4993-807F-A6D2EF4F540B}" type="presParOf" srcId="{459FE668-5CC5-4D40-A1E4-93F885D8713F}" destId="{020264B3-8426-4BCD-A557-A1D6B752EAB7}" srcOrd="7" destOrd="0" presId="urn:microsoft.com/office/officeart/2005/8/layout/radial4"/>
    <dgm:cxn modelId="{E35262BE-1622-4489-9489-B274BC19D9C0}" type="presParOf" srcId="{459FE668-5CC5-4D40-A1E4-93F885D8713F}" destId="{7ED16E96-3CFA-4448-B404-74513AA9069E}" srcOrd="8" destOrd="0" presId="urn:microsoft.com/office/officeart/2005/8/layout/radial4"/>
    <dgm:cxn modelId="{F3F6A5BA-F614-4C8B-9E8D-B1843D276ACB}" type="presParOf" srcId="{459FE668-5CC5-4D40-A1E4-93F885D8713F}" destId="{28A7F564-3501-4793-B7F0-1A5F0215B0C4}" srcOrd="9" destOrd="0" presId="urn:microsoft.com/office/officeart/2005/8/layout/radial4"/>
    <dgm:cxn modelId="{0DB4602B-9EA3-40D4-B4C5-F26156564FD2}" type="presParOf" srcId="{459FE668-5CC5-4D40-A1E4-93F885D8713F}" destId="{5D15EB76-CE42-49A0-9DFC-063F9C9B6E5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E72576-012A-4566-8302-D7B271F6AA6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044CFF-F206-4451-A1F2-2E2C552E4CE4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2"/>
              </a:solidFill>
            </a:rPr>
            <a:t>Pengawasan</a:t>
          </a:r>
          <a:r>
            <a:rPr lang="en-US" sz="1600" b="1" dirty="0" smtClean="0">
              <a:solidFill>
                <a:schemeClr val="tx2"/>
              </a:solidFill>
            </a:rPr>
            <a:t> </a:t>
          </a:r>
          <a:r>
            <a:rPr lang="en-US" sz="1600" b="1" dirty="0" err="1" smtClean="0">
              <a:solidFill>
                <a:schemeClr val="tx2"/>
              </a:solidFill>
            </a:rPr>
            <a:t>Rutin</a:t>
          </a:r>
          <a:r>
            <a:rPr lang="en-US" sz="1600" b="1" dirty="0" smtClean="0">
              <a:solidFill>
                <a:schemeClr val="tx2"/>
              </a:solidFill>
            </a:rPr>
            <a:t> / </a:t>
          </a:r>
          <a:r>
            <a:rPr lang="en-US" sz="1600" b="1" dirty="0" err="1" smtClean="0">
              <a:solidFill>
                <a:schemeClr val="tx2"/>
              </a:solidFill>
            </a:rPr>
            <a:t>Reguler</a:t>
          </a:r>
          <a:endParaRPr lang="en-US" sz="1600" b="1" dirty="0">
            <a:solidFill>
              <a:schemeClr val="tx2"/>
            </a:solidFill>
          </a:endParaRPr>
        </a:p>
      </dgm:t>
    </dgm:pt>
    <dgm:pt modelId="{6A04F8F6-7CEE-4131-BE1D-D7DE9B129FC4}" type="parTrans" cxnId="{D4B442BE-1597-470E-A2CB-4D878A699C81}">
      <dgm:prSet/>
      <dgm:spPr/>
      <dgm:t>
        <a:bodyPr/>
        <a:lstStyle/>
        <a:p>
          <a:endParaRPr lang="en-US"/>
        </a:p>
      </dgm:t>
    </dgm:pt>
    <dgm:pt modelId="{9433DC31-E2CF-4D8E-A8C0-87F2B5FADC8D}" type="sibTrans" cxnId="{D4B442BE-1597-470E-A2CB-4D878A699C81}">
      <dgm:prSet/>
      <dgm:spPr/>
      <dgm:t>
        <a:bodyPr/>
        <a:lstStyle/>
        <a:p>
          <a:endParaRPr lang="en-US"/>
        </a:p>
      </dgm:t>
    </dgm:pt>
    <dgm:pt modelId="{12EE3A24-5E2D-48FE-826E-4284CD44F777}">
      <dgm:prSet phldrT="[Text]" custT="1"/>
      <dgm:spPr/>
      <dgm:t>
        <a:bodyPr/>
        <a:lstStyle/>
        <a:p>
          <a:pPr algn="just"/>
          <a:r>
            <a:rPr lang="en-US" sz="1800" b="1" dirty="0" err="1" smtClean="0"/>
            <a:t>Pelaksanaan</a:t>
          </a:r>
          <a:r>
            <a:rPr lang="en-US" sz="1800" b="1" dirty="0" smtClean="0"/>
            <a:t> </a:t>
          </a:r>
          <a:r>
            <a:rPr lang="en-US" sz="1800" b="1" dirty="0" err="1" smtClean="0"/>
            <a:t>Tugas</a:t>
          </a:r>
          <a:r>
            <a:rPr lang="en-US" sz="1800" b="1" dirty="0" smtClean="0"/>
            <a:t> </a:t>
          </a:r>
          <a:r>
            <a:rPr lang="en-US" sz="1800" b="1" dirty="0" err="1" smtClean="0"/>
            <a:t>Pokok</a:t>
          </a:r>
          <a:r>
            <a:rPr lang="en-US" sz="1800" b="1" dirty="0" smtClean="0"/>
            <a:t> </a:t>
          </a:r>
          <a:r>
            <a:rPr lang="en-US" sz="1800" b="1" dirty="0" err="1" smtClean="0"/>
            <a:t>di</a:t>
          </a:r>
          <a:r>
            <a:rPr lang="en-US" sz="1800" b="1" dirty="0" smtClean="0"/>
            <a:t> </a:t>
          </a:r>
          <a:r>
            <a:rPr lang="en-US" sz="1800" b="1" dirty="0" err="1" smtClean="0"/>
            <a:t>lingkungan</a:t>
          </a:r>
          <a:r>
            <a:rPr lang="en-US" sz="1800" b="1" dirty="0" smtClean="0"/>
            <a:t> </a:t>
          </a:r>
          <a:r>
            <a:rPr lang="en-US" sz="1800" b="1" dirty="0" err="1" smtClean="0"/>
            <a:t>Kepaniteraan</a:t>
          </a:r>
          <a:endParaRPr lang="en-US" sz="1800" b="1" dirty="0"/>
        </a:p>
      </dgm:t>
    </dgm:pt>
    <dgm:pt modelId="{66695C3D-000E-42B6-BB19-B8060F0AA9B1}" type="parTrans" cxnId="{471B7831-1BF3-401F-BE4B-3B29FEF68C8D}">
      <dgm:prSet/>
      <dgm:spPr/>
      <dgm:t>
        <a:bodyPr/>
        <a:lstStyle/>
        <a:p>
          <a:endParaRPr lang="en-US"/>
        </a:p>
      </dgm:t>
    </dgm:pt>
    <dgm:pt modelId="{79755703-CAC7-4753-8A4E-B44AD9D4549D}" type="sibTrans" cxnId="{471B7831-1BF3-401F-BE4B-3B29FEF68C8D}">
      <dgm:prSet/>
      <dgm:spPr/>
      <dgm:t>
        <a:bodyPr/>
        <a:lstStyle/>
        <a:p>
          <a:endParaRPr lang="en-US"/>
        </a:p>
      </dgm:t>
    </dgm:pt>
    <dgm:pt modelId="{41A5D5E2-F9E4-48CD-9527-7E65E8945E83}">
      <dgm:prSet phldrT="[Text]" custT="1"/>
      <dgm:spPr/>
      <dgm:t>
        <a:bodyPr/>
        <a:lstStyle/>
        <a:p>
          <a:pPr algn="just"/>
          <a:r>
            <a:rPr lang="en-US" sz="1800" b="1" dirty="0" err="1" smtClean="0"/>
            <a:t>Pelaksanaan</a:t>
          </a:r>
          <a:r>
            <a:rPr lang="en-US" sz="1800" b="1" dirty="0" smtClean="0"/>
            <a:t> </a:t>
          </a:r>
          <a:r>
            <a:rPr lang="en-US" sz="1800" b="1" dirty="0" err="1" smtClean="0"/>
            <a:t>Tugas</a:t>
          </a:r>
          <a:r>
            <a:rPr lang="en-US" sz="1800" b="1" dirty="0" smtClean="0"/>
            <a:t> </a:t>
          </a:r>
          <a:r>
            <a:rPr lang="en-US" sz="1800" b="1" dirty="0" err="1" smtClean="0"/>
            <a:t>Pokok</a:t>
          </a:r>
          <a:r>
            <a:rPr lang="en-US" sz="1800" b="1" dirty="0" smtClean="0"/>
            <a:t> </a:t>
          </a:r>
          <a:r>
            <a:rPr lang="en-US" sz="1800" b="1" dirty="0" err="1" smtClean="0"/>
            <a:t>di</a:t>
          </a:r>
          <a:r>
            <a:rPr lang="en-US" sz="1800" b="1" dirty="0" smtClean="0"/>
            <a:t> </a:t>
          </a:r>
          <a:r>
            <a:rPr lang="en-US" sz="1800" b="1" dirty="0" err="1" smtClean="0"/>
            <a:t>lingkungan</a:t>
          </a:r>
          <a:r>
            <a:rPr lang="en-US" sz="1800" b="1" dirty="0" smtClean="0"/>
            <a:t> </a:t>
          </a:r>
          <a:r>
            <a:rPr lang="en-US" sz="1800" b="1" dirty="0" err="1" smtClean="0"/>
            <a:t>Kesekretariatan</a:t>
          </a:r>
          <a:endParaRPr lang="en-US" sz="1800" b="1" dirty="0"/>
        </a:p>
      </dgm:t>
    </dgm:pt>
    <dgm:pt modelId="{F12BA655-2CBB-4E39-81DF-4AB3BCEADC09}" type="parTrans" cxnId="{379022D9-E26D-41C3-B363-010E9C38751C}">
      <dgm:prSet/>
      <dgm:spPr/>
      <dgm:t>
        <a:bodyPr/>
        <a:lstStyle/>
        <a:p>
          <a:endParaRPr lang="en-US"/>
        </a:p>
      </dgm:t>
    </dgm:pt>
    <dgm:pt modelId="{EE1A30E0-AAA8-4DA9-AAD5-06ED4625FB1C}" type="sibTrans" cxnId="{379022D9-E26D-41C3-B363-010E9C38751C}">
      <dgm:prSet/>
      <dgm:spPr/>
      <dgm:t>
        <a:bodyPr/>
        <a:lstStyle/>
        <a:p>
          <a:endParaRPr lang="en-US"/>
        </a:p>
      </dgm:t>
    </dgm:pt>
    <dgm:pt modelId="{3F33E9E9-2AA0-46FE-A54E-9E8A93EB68D5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2"/>
              </a:solidFill>
            </a:rPr>
            <a:t>Pengawasan</a:t>
          </a:r>
          <a:r>
            <a:rPr lang="en-US" sz="1600" b="1" dirty="0" smtClean="0">
              <a:solidFill>
                <a:schemeClr val="tx2"/>
              </a:solidFill>
            </a:rPr>
            <a:t> </a:t>
          </a:r>
          <a:r>
            <a:rPr lang="en-US" sz="1600" b="1" dirty="0" err="1" smtClean="0">
              <a:solidFill>
                <a:schemeClr val="tx2"/>
              </a:solidFill>
            </a:rPr>
            <a:t>Keuangan</a:t>
          </a:r>
          <a:endParaRPr lang="en-US" sz="1600" b="1" dirty="0">
            <a:solidFill>
              <a:schemeClr val="tx2"/>
            </a:solidFill>
          </a:endParaRPr>
        </a:p>
      </dgm:t>
    </dgm:pt>
    <dgm:pt modelId="{CCF5323A-9615-4E11-805F-A2A928EA796A}" type="parTrans" cxnId="{086E9FE0-F1DE-4381-8029-E4EE81FB7D5A}">
      <dgm:prSet/>
      <dgm:spPr/>
      <dgm:t>
        <a:bodyPr/>
        <a:lstStyle/>
        <a:p>
          <a:endParaRPr lang="en-US"/>
        </a:p>
      </dgm:t>
    </dgm:pt>
    <dgm:pt modelId="{5A7A568F-590B-4205-8B61-E6DBAC89B149}" type="sibTrans" cxnId="{086E9FE0-F1DE-4381-8029-E4EE81FB7D5A}">
      <dgm:prSet/>
      <dgm:spPr/>
      <dgm:t>
        <a:bodyPr/>
        <a:lstStyle/>
        <a:p>
          <a:endParaRPr lang="en-US"/>
        </a:p>
      </dgm:t>
    </dgm:pt>
    <dgm:pt modelId="{0435607C-2740-4679-A737-13BD5E6AE196}">
      <dgm:prSet phldrT="[Text]" custT="1"/>
      <dgm:spPr/>
      <dgm:t>
        <a:bodyPr/>
        <a:lstStyle/>
        <a:p>
          <a:pPr algn="just"/>
          <a:r>
            <a:rPr lang="en-US" sz="1800" b="1" i="1" dirty="0" smtClean="0"/>
            <a:t>Current Audit</a:t>
          </a:r>
          <a:r>
            <a:rPr lang="id-ID" sz="1800" b="1" i="1" dirty="0" smtClean="0"/>
            <a:t>, pemeriksaan atas pengelolaan APBN dan/atau bantuan pihak ketiga yang sedang berjalan</a:t>
          </a:r>
          <a:endParaRPr lang="en-US" sz="1800" b="1" i="1" dirty="0"/>
        </a:p>
      </dgm:t>
    </dgm:pt>
    <dgm:pt modelId="{60CBE7CF-01F7-4F3D-A3EF-183BDAE6E899}" type="parTrans" cxnId="{926BC579-C0AE-46A2-9B4B-2BA9EFCBCB02}">
      <dgm:prSet/>
      <dgm:spPr/>
      <dgm:t>
        <a:bodyPr/>
        <a:lstStyle/>
        <a:p>
          <a:endParaRPr lang="en-US"/>
        </a:p>
      </dgm:t>
    </dgm:pt>
    <dgm:pt modelId="{61C74B85-9D3F-425D-B661-791BA713CDE7}" type="sibTrans" cxnId="{926BC579-C0AE-46A2-9B4B-2BA9EFCBCB02}">
      <dgm:prSet/>
      <dgm:spPr/>
      <dgm:t>
        <a:bodyPr/>
        <a:lstStyle/>
        <a:p>
          <a:endParaRPr lang="en-US"/>
        </a:p>
      </dgm:t>
    </dgm:pt>
    <dgm:pt modelId="{8DDC0B8A-A1A0-414E-B03F-4419C4219C4F}">
      <dgm:prSet phldrT="[Text]" custT="1"/>
      <dgm:spPr/>
      <dgm:t>
        <a:bodyPr/>
        <a:lstStyle/>
        <a:p>
          <a:pPr algn="just"/>
          <a:r>
            <a:rPr lang="en-US" sz="1800" b="1" i="1" dirty="0" smtClean="0"/>
            <a:t>Post Audit</a:t>
          </a:r>
          <a:r>
            <a:rPr lang="id-ID" sz="1800" b="1" i="1" dirty="0" smtClean="0"/>
            <a:t>, Pemeriksaan dan review atas laporan realisasi APBN dan neraca</a:t>
          </a:r>
          <a:endParaRPr lang="en-US" sz="1800" b="1" i="1" dirty="0"/>
        </a:p>
      </dgm:t>
    </dgm:pt>
    <dgm:pt modelId="{43A10ACE-5DC0-4CE8-AE82-E925FD9D084E}" type="parTrans" cxnId="{13FCD537-029F-4046-AFD1-B845E669E1A8}">
      <dgm:prSet/>
      <dgm:spPr/>
      <dgm:t>
        <a:bodyPr/>
        <a:lstStyle/>
        <a:p>
          <a:endParaRPr lang="en-US"/>
        </a:p>
      </dgm:t>
    </dgm:pt>
    <dgm:pt modelId="{0FE57B39-EBCE-495B-9E7B-7AD60B76D347}" type="sibTrans" cxnId="{13FCD537-029F-4046-AFD1-B845E669E1A8}">
      <dgm:prSet/>
      <dgm:spPr/>
      <dgm:t>
        <a:bodyPr/>
        <a:lstStyle/>
        <a:p>
          <a:endParaRPr lang="en-US"/>
        </a:p>
      </dgm:t>
    </dgm:pt>
    <dgm:pt modelId="{389FAF13-9640-4868-B5F4-F145D7AE59AD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2"/>
              </a:solidFill>
            </a:rPr>
            <a:t>Penanganan</a:t>
          </a:r>
          <a:r>
            <a:rPr lang="en-US" sz="1600" b="1" dirty="0" smtClean="0">
              <a:solidFill>
                <a:schemeClr val="tx2"/>
              </a:solidFill>
            </a:rPr>
            <a:t> </a:t>
          </a:r>
          <a:r>
            <a:rPr lang="en-US" sz="1600" b="1" dirty="0" err="1" smtClean="0">
              <a:solidFill>
                <a:schemeClr val="tx2"/>
              </a:solidFill>
            </a:rPr>
            <a:t>Pengaduan</a:t>
          </a:r>
          <a:endParaRPr lang="en-US" sz="1600" b="1" dirty="0">
            <a:solidFill>
              <a:schemeClr val="tx2"/>
            </a:solidFill>
          </a:endParaRPr>
        </a:p>
      </dgm:t>
    </dgm:pt>
    <dgm:pt modelId="{A271B026-D00E-402A-BC4E-59091C319147}" type="parTrans" cxnId="{0F7DD9AF-FD0B-42A8-943D-E3EDD13C02B1}">
      <dgm:prSet/>
      <dgm:spPr/>
      <dgm:t>
        <a:bodyPr/>
        <a:lstStyle/>
        <a:p>
          <a:endParaRPr lang="en-US"/>
        </a:p>
      </dgm:t>
    </dgm:pt>
    <dgm:pt modelId="{2D5A018C-FF3D-4666-831D-F907E4104706}" type="sibTrans" cxnId="{0F7DD9AF-FD0B-42A8-943D-E3EDD13C02B1}">
      <dgm:prSet/>
      <dgm:spPr/>
      <dgm:t>
        <a:bodyPr/>
        <a:lstStyle/>
        <a:p>
          <a:endParaRPr lang="en-US"/>
        </a:p>
      </dgm:t>
    </dgm:pt>
    <dgm:pt modelId="{E46426E5-D79A-4B8F-89B5-FAA0F935685A}">
      <dgm:prSet phldrT="[Text]" custT="1"/>
      <dgm:spPr/>
      <dgm:t>
        <a:bodyPr/>
        <a:lstStyle/>
        <a:p>
          <a:r>
            <a:rPr lang="en-US" sz="1800" b="1" dirty="0" err="1" smtClean="0"/>
            <a:t>Tingkah</a:t>
          </a:r>
          <a:r>
            <a:rPr lang="en-US" sz="1800" b="1" dirty="0" smtClean="0"/>
            <a:t> </a:t>
          </a:r>
          <a:r>
            <a:rPr lang="en-US" sz="1800" b="1" dirty="0" err="1" smtClean="0"/>
            <a:t>laku</a:t>
          </a:r>
          <a:r>
            <a:rPr lang="en-US" sz="1800" b="1" dirty="0" smtClean="0"/>
            <a:t> </a:t>
          </a:r>
          <a:r>
            <a:rPr lang="en-US" sz="1800" b="1" dirty="0" err="1" smtClean="0"/>
            <a:t>aparat</a:t>
          </a:r>
          <a:r>
            <a:rPr lang="en-US" sz="1800" b="1" dirty="0" smtClean="0"/>
            <a:t> </a:t>
          </a:r>
          <a:r>
            <a:rPr lang="en-US" sz="1800" b="1" dirty="0" err="1" smtClean="0"/>
            <a:t>peradilan</a:t>
          </a:r>
          <a:endParaRPr lang="en-US" sz="1800" b="1" dirty="0"/>
        </a:p>
      </dgm:t>
    </dgm:pt>
    <dgm:pt modelId="{506ACB36-3441-413F-8ACD-C5826DA47EC8}" type="parTrans" cxnId="{80830679-9ED5-4E16-96D1-10EB81C56948}">
      <dgm:prSet/>
      <dgm:spPr/>
      <dgm:t>
        <a:bodyPr/>
        <a:lstStyle/>
        <a:p>
          <a:endParaRPr lang="en-US"/>
        </a:p>
      </dgm:t>
    </dgm:pt>
    <dgm:pt modelId="{D89A7DB5-EB0A-4836-87C4-DD713DDCB9CC}" type="sibTrans" cxnId="{80830679-9ED5-4E16-96D1-10EB81C56948}">
      <dgm:prSet/>
      <dgm:spPr/>
      <dgm:t>
        <a:bodyPr/>
        <a:lstStyle/>
        <a:p>
          <a:endParaRPr lang="en-US"/>
        </a:p>
      </dgm:t>
    </dgm:pt>
    <dgm:pt modelId="{04E0E525-436B-4754-8D19-1070DF7808F0}">
      <dgm:prSet phldrT="[Text]" custT="1"/>
      <dgm:spPr/>
      <dgm:t>
        <a:bodyPr/>
        <a:lstStyle/>
        <a:p>
          <a:r>
            <a:rPr lang="en-US" sz="1800" b="1" dirty="0" err="1" smtClean="0"/>
            <a:t>Kinerja</a:t>
          </a:r>
          <a:r>
            <a:rPr lang="en-US" sz="1800" b="1" dirty="0" smtClean="0"/>
            <a:t> </a:t>
          </a:r>
          <a:r>
            <a:rPr lang="en-US" sz="1800" b="1" dirty="0" err="1" smtClean="0"/>
            <a:t>lembaga</a:t>
          </a:r>
          <a:r>
            <a:rPr lang="en-US" sz="1800" b="1" dirty="0" smtClean="0"/>
            <a:t> </a:t>
          </a:r>
          <a:r>
            <a:rPr lang="en-US" sz="1800" b="1" dirty="0" err="1" smtClean="0"/>
            <a:t>peradilan</a:t>
          </a:r>
          <a:endParaRPr lang="en-US" sz="1800" b="1" dirty="0"/>
        </a:p>
      </dgm:t>
    </dgm:pt>
    <dgm:pt modelId="{80997558-565F-4843-95A5-CD1FE04C6E2C}" type="parTrans" cxnId="{0CE34C52-4965-41DA-BE19-E8E44C9D22F6}">
      <dgm:prSet/>
      <dgm:spPr/>
      <dgm:t>
        <a:bodyPr/>
        <a:lstStyle/>
        <a:p>
          <a:endParaRPr lang="en-US"/>
        </a:p>
      </dgm:t>
    </dgm:pt>
    <dgm:pt modelId="{64D2F122-3139-4651-A4F0-327A56618F45}" type="sibTrans" cxnId="{0CE34C52-4965-41DA-BE19-E8E44C9D22F6}">
      <dgm:prSet/>
      <dgm:spPr/>
      <dgm:t>
        <a:bodyPr/>
        <a:lstStyle/>
        <a:p>
          <a:endParaRPr lang="en-US"/>
        </a:p>
      </dgm:t>
    </dgm:pt>
    <dgm:pt modelId="{09B48B01-16C9-486D-8B5B-DB6851963866}">
      <dgm:prSet phldrT="[Text]" custT="1"/>
      <dgm:spPr/>
      <dgm:t>
        <a:bodyPr/>
        <a:lstStyle/>
        <a:p>
          <a:pPr algn="just"/>
          <a:r>
            <a:rPr lang="en-US" sz="1800" b="1" dirty="0" err="1" smtClean="0"/>
            <a:t>Evaluasi</a:t>
          </a:r>
          <a:r>
            <a:rPr lang="en-US" sz="1800" b="1" dirty="0" smtClean="0"/>
            <a:t> </a:t>
          </a:r>
          <a:r>
            <a:rPr lang="en-US" sz="1800" b="1" dirty="0" err="1" smtClean="0"/>
            <a:t>Manajemen</a:t>
          </a:r>
          <a:r>
            <a:rPr lang="en-US" sz="1800" b="1" dirty="0" smtClean="0"/>
            <a:t> </a:t>
          </a:r>
          <a:r>
            <a:rPr lang="en-US" sz="1800" b="1" dirty="0" err="1" smtClean="0"/>
            <a:t>Peradilan</a:t>
          </a:r>
          <a:r>
            <a:rPr lang="en-US" sz="1800" b="1" dirty="0" smtClean="0"/>
            <a:t>, </a:t>
          </a:r>
          <a:r>
            <a:rPr lang="en-US" sz="1800" b="1" dirty="0" err="1" smtClean="0"/>
            <a:t>kepemimpinan</a:t>
          </a:r>
          <a:r>
            <a:rPr lang="en-US" sz="1800" b="1" dirty="0" smtClean="0"/>
            <a:t>, </a:t>
          </a:r>
          <a:r>
            <a:rPr lang="en-US" sz="1800" b="1" dirty="0" err="1" smtClean="0"/>
            <a:t>Kinerja</a:t>
          </a:r>
          <a:r>
            <a:rPr lang="en-US" sz="1800" b="1" dirty="0" smtClean="0"/>
            <a:t> </a:t>
          </a:r>
          <a:r>
            <a:rPr lang="en-US" sz="1800" b="1" dirty="0" err="1" smtClean="0"/>
            <a:t>lembaga</a:t>
          </a:r>
          <a:r>
            <a:rPr lang="id-ID" sz="1800" b="1" dirty="0" smtClean="0"/>
            <a:t> </a:t>
          </a:r>
          <a:r>
            <a:rPr lang="en-US" sz="1800" b="1" dirty="0" err="1" smtClean="0"/>
            <a:t>peradilan</a:t>
          </a:r>
          <a:r>
            <a:rPr lang="en-US" sz="1800" b="1" dirty="0" smtClean="0"/>
            <a:t> </a:t>
          </a:r>
          <a:r>
            <a:rPr lang="en-US" sz="1800" b="1" dirty="0" err="1" smtClean="0"/>
            <a:t>dan</a:t>
          </a:r>
          <a:r>
            <a:rPr lang="en-US" sz="1800" b="1" dirty="0" smtClean="0"/>
            <a:t> </a:t>
          </a:r>
          <a:r>
            <a:rPr lang="en-US" sz="1800" b="1" dirty="0" err="1" smtClean="0"/>
            <a:t>kualitas</a:t>
          </a:r>
          <a:r>
            <a:rPr lang="en-US" sz="1800" b="1" dirty="0" smtClean="0"/>
            <a:t> </a:t>
          </a:r>
          <a:r>
            <a:rPr lang="en-US" sz="1800" b="1" dirty="0" err="1" smtClean="0"/>
            <a:t>pelayanan</a:t>
          </a:r>
          <a:r>
            <a:rPr lang="en-US" sz="1800" b="1" dirty="0" smtClean="0"/>
            <a:t> </a:t>
          </a:r>
          <a:r>
            <a:rPr lang="en-US" sz="1800" b="1" dirty="0" err="1" smtClean="0"/>
            <a:t>Publik</a:t>
          </a:r>
          <a:endParaRPr lang="en-US" sz="1800" b="1" dirty="0"/>
        </a:p>
      </dgm:t>
    </dgm:pt>
    <dgm:pt modelId="{649656B7-B8D0-4FA9-857D-838B156B1D95}" type="parTrans" cxnId="{1A3EC9AB-D4D9-4A6F-9C67-A475193BE597}">
      <dgm:prSet/>
      <dgm:spPr/>
      <dgm:t>
        <a:bodyPr/>
        <a:lstStyle/>
        <a:p>
          <a:endParaRPr lang="en-US"/>
        </a:p>
      </dgm:t>
    </dgm:pt>
    <dgm:pt modelId="{E347784B-2772-4B87-BA8C-EBBC15A81704}" type="sibTrans" cxnId="{1A3EC9AB-D4D9-4A6F-9C67-A475193BE597}">
      <dgm:prSet/>
      <dgm:spPr/>
      <dgm:t>
        <a:bodyPr/>
        <a:lstStyle/>
        <a:p>
          <a:endParaRPr lang="en-US"/>
        </a:p>
      </dgm:t>
    </dgm:pt>
    <dgm:pt modelId="{33D58167-01F3-43F5-8641-E02386313897}">
      <dgm:prSet phldrT="[Text]" custT="1"/>
      <dgm:spPr/>
      <dgm:t>
        <a:bodyPr/>
        <a:lstStyle/>
        <a:p>
          <a:r>
            <a:rPr lang="en-US" sz="1800" b="1" dirty="0" err="1" smtClean="0"/>
            <a:t>Manajemen</a:t>
          </a:r>
          <a:r>
            <a:rPr lang="en-US" sz="1800" b="1" dirty="0" smtClean="0"/>
            <a:t> </a:t>
          </a:r>
          <a:r>
            <a:rPr lang="en-US" sz="1800" b="1" dirty="0" err="1" smtClean="0"/>
            <a:t>dan</a:t>
          </a:r>
          <a:r>
            <a:rPr lang="en-US" sz="1800" b="1" dirty="0" smtClean="0"/>
            <a:t> </a:t>
          </a:r>
          <a:r>
            <a:rPr lang="en-US" sz="1800" b="1" dirty="0" err="1" smtClean="0"/>
            <a:t>kepemimpinan</a:t>
          </a:r>
          <a:r>
            <a:rPr lang="en-US" sz="1800" b="1" dirty="0" smtClean="0"/>
            <a:t> </a:t>
          </a:r>
          <a:r>
            <a:rPr lang="en-US" sz="1800" b="1" dirty="0" err="1" smtClean="0"/>
            <a:t>lembaga</a:t>
          </a:r>
          <a:r>
            <a:rPr lang="en-US" sz="1800" b="1" dirty="0" smtClean="0"/>
            <a:t> </a:t>
          </a:r>
          <a:r>
            <a:rPr lang="en-US" sz="1800" b="1" dirty="0" err="1" smtClean="0"/>
            <a:t>peradilan</a:t>
          </a:r>
          <a:endParaRPr lang="en-US" sz="1800" b="1" dirty="0"/>
        </a:p>
      </dgm:t>
    </dgm:pt>
    <dgm:pt modelId="{34AFF59B-9411-4A64-8E4F-4B209D33639E}" type="parTrans" cxnId="{11459B5C-2CD5-4337-8579-0A0D97319BBE}">
      <dgm:prSet/>
      <dgm:spPr/>
      <dgm:t>
        <a:bodyPr/>
        <a:lstStyle/>
        <a:p>
          <a:endParaRPr lang="en-US"/>
        </a:p>
      </dgm:t>
    </dgm:pt>
    <dgm:pt modelId="{837789F1-3E0E-4ED6-B55A-C19B31BDDAB3}" type="sibTrans" cxnId="{11459B5C-2CD5-4337-8579-0A0D97319BBE}">
      <dgm:prSet/>
      <dgm:spPr/>
      <dgm:t>
        <a:bodyPr/>
        <a:lstStyle/>
        <a:p>
          <a:endParaRPr lang="en-US"/>
        </a:p>
      </dgm:t>
    </dgm:pt>
    <dgm:pt modelId="{19AD8E1D-5450-4449-955C-AD92200316B8}">
      <dgm:prSet phldrT="[Text]" custT="1"/>
      <dgm:spPr/>
      <dgm:t>
        <a:bodyPr/>
        <a:lstStyle/>
        <a:p>
          <a:r>
            <a:rPr lang="en-US" sz="1800" b="1" dirty="0" err="1" smtClean="0"/>
            <a:t>Kualitas</a:t>
          </a:r>
          <a:r>
            <a:rPr lang="en-US" sz="1800" b="1" dirty="0" smtClean="0"/>
            <a:t> </a:t>
          </a:r>
          <a:r>
            <a:rPr lang="en-US" sz="1800" b="1" dirty="0" err="1" smtClean="0"/>
            <a:t>pelayanan</a:t>
          </a:r>
          <a:r>
            <a:rPr lang="en-US" sz="1800" b="1" dirty="0" smtClean="0"/>
            <a:t> </a:t>
          </a:r>
          <a:r>
            <a:rPr lang="en-US" sz="1800" b="1" dirty="0" err="1" smtClean="0"/>
            <a:t>publik</a:t>
          </a:r>
          <a:r>
            <a:rPr lang="en-US" sz="1800" b="1" dirty="0" smtClean="0"/>
            <a:t> </a:t>
          </a:r>
          <a:r>
            <a:rPr lang="en-US" sz="1800" b="1" dirty="0" err="1" smtClean="0"/>
            <a:t>lembaga</a:t>
          </a:r>
          <a:r>
            <a:rPr lang="en-US" sz="1800" b="1" dirty="0" smtClean="0"/>
            <a:t> </a:t>
          </a:r>
          <a:r>
            <a:rPr lang="en-US" sz="1800" b="1" dirty="0" err="1" smtClean="0"/>
            <a:t>peradilan</a:t>
          </a:r>
          <a:endParaRPr lang="en-US" sz="1800" b="1" dirty="0"/>
        </a:p>
      </dgm:t>
    </dgm:pt>
    <dgm:pt modelId="{65B941AD-0484-48C7-8132-9BAB5B36B6C3}" type="parTrans" cxnId="{3A0BB3C2-AC79-4593-8838-7E2F4C655909}">
      <dgm:prSet/>
      <dgm:spPr/>
      <dgm:t>
        <a:bodyPr/>
        <a:lstStyle/>
        <a:p>
          <a:endParaRPr lang="en-US"/>
        </a:p>
      </dgm:t>
    </dgm:pt>
    <dgm:pt modelId="{FB578AEC-DA9F-43FF-9088-3D5D7D5EC92C}" type="sibTrans" cxnId="{3A0BB3C2-AC79-4593-8838-7E2F4C655909}">
      <dgm:prSet/>
      <dgm:spPr/>
      <dgm:t>
        <a:bodyPr/>
        <a:lstStyle/>
        <a:p>
          <a:endParaRPr lang="en-US"/>
        </a:p>
      </dgm:t>
    </dgm:pt>
    <dgm:pt modelId="{691CD784-2DB9-439D-B410-17E3A929A7C5}" type="pres">
      <dgm:prSet presAssocID="{32E72576-012A-4566-8302-D7B271F6AA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DBE7F07-A540-4A09-BDD4-718A7AB86E09}" type="pres">
      <dgm:prSet presAssocID="{65044CFF-F206-4451-A1F2-2E2C552E4CE4}" presName="parentLin" presStyleCnt="0"/>
      <dgm:spPr/>
    </dgm:pt>
    <dgm:pt modelId="{7E7DCBF4-DB8F-4A00-96E1-951B68EC046D}" type="pres">
      <dgm:prSet presAssocID="{65044CFF-F206-4451-A1F2-2E2C552E4CE4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C56F11CA-92E8-4D5C-9CC3-8C55B242D8E1}" type="pres">
      <dgm:prSet presAssocID="{65044CFF-F206-4451-A1F2-2E2C552E4CE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7FF4B4-ED4B-4B80-BFA3-500505E78044}" type="pres">
      <dgm:prSet presAssocID="{65044CFF-F206-4451-A1F2-2E2C552E4CE4}" presName="negativeSpace" presStyleCnt="0"/>
      <dgm:spPr/>
    </dgm:pt>
    <dgm:pt modelId="{85A77EC3-7212-48B6-A071-796848CAE9E2}" type="pres">
      <dgm:prSet presAssocID="{65044CFF-F206-4451-A1F2-2E2C552E4CE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6DC1FA2-9823-4E0D-9D26-BA6DB5460CA8}" type="pres">
      <dgm:prSet presAssocID="{9433DC31-E2CF-4D8E-A8C0-87F2B5FADC8D}" presName="spaceBetweenRectangles" presStyleCnt="0"/>
      <dgm:spPr/>
    </dgm:pt>
    <dgm:pt modelId="{434293D6-14AF-4596-96D9-E3EE229E5AC8}" type="pres">
      <dgm:prSet presAssocID="{3F33E9E9-2AA0-46FE-A54E-9E8A93EB68D5}" presName="parentLin" presStyleCnt="0"/>
      <dgm:spPr/>
    </dgm:pt>
    <dgm:pt modelId="{6318A408-21FE-4A04-AFBA-449801623E47}" type="pres">
      <dgm:prSet presAssocID="{3F33E9E9-2AA0-46FE-A54E-9E8A93EB68D5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71CF4E3D-BC26-44D8-BC3B-D7AB8757FA5A}" type="pres">
      <dgm:prSet presAssocID="{3F33E9E9-2AA0-46FE-A54E-9E8A93EB68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0306937-B3D9-4FCB-BFA9-66504190D2BB}" type="pres">
      <dgm:prSet presAssocID="{3F33E9E9-2AA0-46FE-A54E-9E8A93EB68D5}" presName="negativeSpace" presStyleCnt="0"/>
      <dgm:spPr/>
    </dgm:pt>
    <dgm:pt modelId="{63F69421-0807-4B1D-933A-3208C5615814}" type="pres">
      <dgm:prSet presAssocID="{3F33E9E9-2AA0-46FE-A54E-9E8A93EB68D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8A5700A-38F1-4F08-95CC-51BCB9540B74}" type="pres">
      <dgm:prSet presAssocID="{5A7A568F-590B-4205-8B61-E6DBAC89B149}" presName="spaceBetweenRectangles" presStyleCnt="0"/>
      <dgm:spPr/>
    </dgm:pt>
    <dgm:pt modelId="{6DDD05C8-BDFB-44FC-8670-901EA6BBEB04}" type="pres">
      <dgm:prSet presAssocID="{389FAF13-9640-4868-B5F4-F145D7AE59AD}" presName="parentLin" presStyleCnt="0"/>
      <dgm:spPr/>
    </dgm:pt>
    <dgm:pt modelId="{531DD57D-9192-41ED-8315-25CC19D9E8A0}" type="pres">
      <dgm:prSet presAssocID="{389FAF13-9640-4868-B5F4-F145D7AE59AD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D32BB661-265A-4922-9802-CA8965600CCB}" type="pres">
      <dgm:prSet presAssocID="{389FAF13-9640-4868-B5F4-F145D7AE59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752B4C-726C-4E50-9F26-AC6E3EC6A305}" type="pres">
      <dgm:prSet presAssocID="{389FAF13-9640-4868-B5F4-F145D7AE59AD}" presName="negativeSpace" presStyleCnt="0"/>
      <dgm:spPr/>
    </dgm:pt>
    <dgm:pt modelId="{3D9625BD-792E-43B5-AF48-EBDE926B384D}" type="pres">
      <dgm:prSet presAssocID="{389FAF13-9640-4868-B5F4-F145D7AE59A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A3EC9AB-D4D9-4A6F-9C67-A475193BE597}" srcId="{65044CFF-F206-4451-A1F2-2E2C552E4CE4}" destId="{09B48B01-16C9-486D-8B5B-DB6851963866}" srcOrd="2" destOrd="0" parTransId="{649656B7-B8D0-4FA9-857D-838B156B1D95}" sibTransId="{E347784B-2772-4B87-BA8C-EBBC15A81704}"/>
    <dgm:cxn modelId="{BC01A2E9-8391-45D1-9C1F-EA642A8E482B}" type="presOf" srcId="{65044CFF-F206-4451-A1F2-2E2C552E4CE4}" destId="{7E7DCBF4-DB8F-4A00-96E1-951B68EC046D}" srcOrd="0" destOrd="0" presId="urn:microsoft.com/office/officeart/2005/8/layout/list1"/>
    <dgm:cxn modelId="{523775CB-BEBE-4214-B315-6A5C4A910B78}" type="presOf" srcId="{389FAF13-9640-4868-B5F4-F145D7AE59AD}" destId="{D32BB661-265A-4922-9802-CA8965600CCB}" srcOrd="1" destOrd="0" presId="urn:microsoft.com/office/officeart/2005/8/layout/list1"/>
    <dgm:cxn modelId="{45A448F1-66C7-46F2-8588-375CF980E2F5}" type="presOf" srcId="{12EE3A24-5E2D-48FE-826E-4284CD44F777}" destId="{85A77EC3-7212-48B6-A071-796848CAE9E2}" srcOrd="0" destOrd="0" presId="urn:microsoft.com/office/officeart/2005/8/layout/list1"/>
    <dgm:cxn modelId="{661CE6B2-46EB-41CE-8A0A-80670ECA38AA}" type="presOf" srcId="{389FAF13-9640-4868-B5F4-F145D7AE59AD}" destId="{531DD57D-9192-41ED-8315-25CC19D9E8A0}" srcOrd="0" destOrd="0" presId="urn:microsoft.com/office/officeart/2005/8/layout/list1"/>
    <dgm:cxn modelId="{0F7DD9AF-FD0B-42A8-943D-E3EDD13C02B1}" srcId="{32E72576-012A-4566-8302-D7B271F6AA6D}" destId="{389FAF13-9640-4868-B5F4-F145D7AE59AD}" srcOrd="2" destOrd="0" parTransId="{A271B026-D00E-402A-BC4E-59091C319147}" sibTransId="{2D5A018C-FF3D-4666-831D-F907E4104706}"/>
    <dgm:cxn modelId="{EC0A3ADC-D58B-419E-98EA-0EDE3487CF74}" type="presOf" srcId="{32E72576-012A-4566-8302-D7B271F6AA6D}" destId="{691CD784-2DB9-439D-B410-17E3A929A7C5}" srcOrd="0" destOrd="0" presId="urn:microsoft.com/office/officeart/2005/8/layout/list1"/>
    <dgm:cxn modelId="{80830679-9ED5-4E16-96D1-10EB81C56948}" srcId="{389FAF13-9640-4868-B5F4-F145D7AE59AD}" destId="{E46426E5-D79A-4B8F-89B5-FAA0F935685A}" srcOrd="0" destOrd="0" parTransId="{506ACB36-3441-413F-8ACD-C5826DA47EC8}" sibTransId="{D89A7DB5-EB0A-4836-87C4-DD713DDCB9CC}"/>
    <dgm:cxn modelId="{D4B442BE-1597-470E-A2CB-4D878A699C81}" srcId="{32E72576-012A-4566-8302-D7B271F6AA6D}" destId="{65044CFF-F206-4451-A1F2-2E2C552E4CE4}" srcOrd="0" destOrd="0" parTransId="{6A04F8F6-7CEE-4131-BE1D-D7DE9B129FC4}" sibTransId="{9433DC31-E2CF-4D8E-A8C0-87F2B5FADC8D}"/>
    <dgm:cxn modelId="{1A1FE201-A31A-4EC0-827F-65A032A5CF16}" type="presOf" srcId="{0435607C-2740-4679-A737-13BD5E6AE196}" destId="{63F69421-0807-4B1D-933A-3208C5615814}" srcOrd="0" destOrd="0" presId="urn:microsoft.com/office/officeart/2005/8/layout/list1"/>
    <dgm:cxn modelId="{128C43A2-E641-408E-AFE0-039C32ED305C}" type="presOf" srcId="{09B48B01-16C9-486D-8B5B-DB6851963866}" destId="{85A77EC3-7212-48B6-A071-796848CAE9E2}" srcOrd="0" destOrd="2" presId="urn:microsoft.com/office/officeart/2005/8/layout/list1"/>
    <dgm:cxn modelId="{471B7831-1BF3-401F-BE4B-3B29FEF68C8D}" srcId="{65044CFF-F206-4451-A1F2-2E2C552E4CE4}" destId="{12EE3A24-5E2D-48FE-826E-4284CD44F777}" srcOrd="0" destOrd="0" parTransId="{66695C3D-000E-42B6-BB19-B8060F0AA9B1}" sibTransId="{79755703-CAC7-4753-8A4E-B44AD9D4549D}"/>
    <dgm:cxn modelId="{FD0F9BA8-661A-429D-BD3E-DF8C323C3837}" type="presOf" srcId="{3F33E9E9-2AA0-46FE-A54E-9E8A93EB68D5}" destId="{6318A408-21FE-4A04-AFBA-449801623E47}" srcOrd="0" destOrd="0" presId="urn:microsoft.com/office/officeart/2005/8/layout/list1"/>
    <dgm:cxn modelId="{0CE34C52-4965-41DA-BE19-E8E44C9D22F6}" srcId="{389FAF13-9640-4868-B5F4-F145D7AE59AD}" destId="{04E0E525-436B-4754-8D19-1070DF7808F0}" srcOrd="2" destOrd="0" parTransId="{80997558-565F-4843-95A5-CD1FE04C6E2C}" sibTransId="{64D2F122-3139-4651-A4F0-327A56618F45}"/>
    <dgm:cxn modelId="{086E9FE0-F1DE-4381-8029-E4EE81FB7D5A}" srcId="{32E72576-012A-4566-8302-D7B271F6AA6D}" destId="{3F33E9E9-2AA0-46FE-A54E-9E8A93EB68D5}" srcOrd="1" destOrd="0" parTransId="{CCF5323A-9615-4E11-805F-A2A928EA796A}" sibTransId="{5A7A568F-590B-4205-8B61-E6DBAC89B149}"/>
    <dgm:cxn modelId="{B0FE2724-C108-41C4-A45D-944781EE09C8}" type="presOf" srcId="{41A5D5E2-F9E4-48CD-9527-7E65E8945E83}" destId="{85A77EC3-7212-48B6-A071-796848CAE9E2}" srcOrd="0" destOrd="1" presId="urn:microsoft.com/office/officeart/2005/8/layout/list1"/>
    <dgm:cxn modelId="{FD7DDE58-024A-463E-BF0E-B4BEA4311A6E}" type="presOf" srcId="{3F33E9E9-2AA0-46FE-A54E-9E8A93EB68D5}" destId="{71CF4E3D-BC26-44D8-BC3B-D7AB8757FA5A}" srcOrd="1" destOrd="0" presId="urn:microsoft.com/office/officeart/2005/8/layout/list1"/>
    <dgm:cxn modelId="{379022D9-E26D-41C3-B363-010E9C38751C}" srcId="{65044CFF-F206-4451-A1F2-2E2C552E4CE4}" destId="{41A5D5E2-F9E4-48CD-9527-7E65E8945E83}" srcOrd="1" destOrd="0" parTransId="{F12BA655-2CBB-4E39-81DF-4AB3BCEADC09}" sibTransId="{EE1A30E0-AAA8-4DA9-AAD5-06ED4625FB1C}"/>
    <dgm:cxn modelId="{2D39D572-E23E-497F-8225-698E5C2DBC8A}" type="presOf" srcId="{8DDC0B8A-A1A0-414E-B03F-4419C4219C4F}" destId="{63F69421-0807-4B1D-933A-3208C5615814}" srcOrd="0" destOrd="1" presId="urn:microsoft.com/office/officeart/2005/8/layout/list1"/>
    <dgm:cxn modelId="{926BC579-C0AE-46A2-9B4B-2BA9EFCBCB02}" srcId="{3F33E9E9-2AA0-46FE-A54E-9E8A93EB68D5}" destId="{0435607C-2740-4679-A737-13BD5E6AE196}" srcOrd="0" destOrd="0" parTransId="{60CBE7CF-01F7-4F3D-A3EF-183BDAE6E899}" sibTransId="{61C74B85-9D3F-425D-B661-791BA713CDE7}"/>
    <dgm:cxn modelId="{7CB43771-11BC-4D24-A9EF-D69178F3EE55}" type="presOf" srcId="{04E0E525-436B-4754-8D19-1070DF7808F0}" destId="{3D9625BD-792E-43B5-AF48-EBDE926B384D}" srcOrd="0" destOrd="2" presId="urn:microsoft.com/office/officeart/2005/8/layout/list1"/>
    <dgm:cxn modelId="{8A860D6D-91A1-4961-B20F-57FA550426C0}" type="presOf" srcId="{33D58167-01F3-43F5-8641-E02386313897}" destId="{3D9625BD-792E-43B5-AF48-EBDE926B384D}" srcOrd="0" destOrd="1" presId="urn:microsoft.com/office/officeart/2005/8/layout/list1"/>
    <dgm:cxn modelId="{F0C284B9-91D4-4FF0-8602-E7D6E15FB1FE}" type="presOf" srcId="{E46426E5-D79A-4B8F-89B5-FAA0F935685A}" destId="{3D9625BD-792E-43B5-AF48-EBDE926B384D}" srcOrd="0" destOrd="0" presId="urn:microsoft.com/office/officeart/2005/8/layout/list1"/>
    <dgm:cxn modelId="{546A5C8F-C9DF-46D8-8049-A9750AE23974}" type="presOf" srcId="{65044CFF-F206-4451-A1F2-2E2C552E4CE4}" destId="{C56F11CA-92E8-4D5C-9CC3-8C55B242D8E1}" srcOrd="1" destOrd="0" presId="urn:microsoft.com/office/officeart/2005/8/layout/list1"/>
    <dgm:cxn modelId="{E9AA8699-2D92-4218-8840-52FCC6C910DF}" type="presOf" srcId="{19AD8E1D-5450-4449-955C-AD92200316B8}" destId="{3D9625BD-792E-43B5-AF48-EBDE926B384D}" srcOrd="0" destOrd="3" presId="urn:microsoft.com/office/officeart/2005/8/layout/list1"/>
    <dgm:cxn modelId="{13FCD537-029F-4046-AFD1-B845E669E1A8}" srcId="{3F33E9E9-2AA0-46FE-A54E-9E8A93EB68D5}" destId="{8DDC0B8A-A1A0-414E-B03F-4419C4219C4F}" srcOrd="1" destOrd="0" parTransId="{43A10ACE-5DC0-4CE8-AE82-E925FD9D084E}" sibTransId="{0FE57B39-EBCE-495B-9E7B-7AD60B76D347}"/>
    <dgm:cxn modelId="{11459B5C-2CD5-4337-8579-0A0D97319BBE}" srcId="{389FAF13-9640-4868-B5F4-F145D7AE59AD}" destId="{33D58167-01F3-43F5-8641-E02386313897}" srcOrd="1" destOrd="0" parTransId="{34AFF59B-9411-4A64-8E4F-4B209D33639E}" sibTransId="{837789F1-3E0E-4ED6-B55A-C19B31BDDAB3}"/>
    <dgm:cxn modelId="{3A0BB3C2-AC79-4593-8838-7E2F4C655909}" srcId="{389FAF13-9640-4868-B5F4-F145D7AE59AD}" destId="{19AD8E1D-5450-4449-955C-AD92200316B8}" srcOrd="3" destOrd="0" parTransId="{65B941AD-0484-48C7-8132-9BAB5B36B6C3}" sibTransId="{FB578AEC-DA9F-43FF-9088-3D5D7D5EC92C}"/>
    <dgm:cxn modelId="{B98B916A-72A1-477D-BFA0-BF8550B97CD2}" type="presParOf" srcId="{691CD784-2DB9-439D-B410-17E3A929A7C5}" destId="{0DBE7F07-A540-4A09-BDD4-718A7AB86E09}" srcOrd="0" destOrd="0" presId="urn:microsoft.com/office/officeart/2005/8/layout/list1"/>
    <dgm:cxn modelId="{2D460117-950B-49C0-B3EF-BC7CB8F659FF}" type="presParOf" srcId="{0DBE7F07-A540-4A09-BDD4-718A7AB86E09}" destId="{7E7DCBF4-DB8F-4A00-96E1-951B68EC046D}" srcOrd="0" destOrd="0" presId="urn:microsoft.com/office/officeart/2005/8/layout/list1"/>
    <dgm:cxn modelId="{BBE8B566-76D5-4513-B9B3-62EC8F6F9DB5}" type="presParOf" srcId="{0DBE7F07-A540-4A09-BDD4-718A7AB86E09}" destId="{C56F11CA-92E8-4D5C-9CC3-8C55B242D8E1}" srcOrd="1" destOrd="0" presId="urn:microsoft.com/office/officeart/2005/8/layout/list1"/>
    <dgm:cxn modelId="{1FA69DC5-0414-46CD-B59A-D7C288939FA1}" type="presParOf" srcId="{691CD784-2DB9-439D-B410-17E3A929A7C5}" destId="{3A7FF4B4-ED4B-4B80-BFA3-500505E78044}" srcOrd="1" destOrd="0" presId="urn:microsoft.com/office/officeart/2005/8/layout/list1"/>
    <dgm:cxn modelId="{AE2EEA1A-2C86-4113-85DB-D84F955C28AA}" type="presParOf" srcId="{691CD784-2DB9-439D-B410-17E3A929A7C5}" destId="{85A77EC3-7212-48B6-A071-796848CAE9E2}" srcOrd="2" destOrd="0" presId="urn:microsoft.com/office/officeart/2005/8/layout/list1"/>
    <dgm:cxn modelId="{A39D67BD-C346-4AB4-B887-1515D99B8DF1}" type="presParOf" srcId="{691CD784-2DB9-439D-B410-17E3A929A7C5}" destId="{56DC1FA2-9823-4E0D-9D26-BA6DB5460CA8}" srcOrd="3" destOrd="0" presId="urn:microsoft.com/office/officeart/2005/8/layout/list1"/>
    <dgm:cxn modelId="{F922B087-BFE8-4E3C-9C85-29660F255B2A}" type="presParOf" srcId="{691CD784-2DB9-439D-B410-17E3A929A7C5}" destId="{434293D6-14AF-4596-96D9-E3EE229E5AC8}" srcOrd="4" destOrd="0" presId="urn:microsoft.com/office/officeart/2005/8/layout/list1"/>
    <dgm:cxn modelId="{672FC630-5BDD-4E3A-8303-1B63D816FBE1}" type="presParOf" srcId="{434293D6-14AF-4596-96D9-E3EE229E5AC8}" destId="{6318A408-21FE-4A04-AFBA-449801623E47}" srcOrd="0" destOrd="0" presId="urn:microsoft.com/office/officeart/2005/8/layout/list1"/>
    <dgm:cxn modelId="{6A5603CC-1A8F-49F5-8813-3833E8222615}" type="presParOf" srcId="{434293D6-14AF-4596-96D9-E3EE229E5AC8}" destId="{71CF4E3D-BC26-44D8-BC3B-D7AB8757FA5A}" srcOrd="1" destOrd="0" presId="urn:microsoft.com/office/officeart/2005/8/layout/list1"/>
    <dgm:cxn modelId="{28B9B099-E13F-4639-BB81-58412C24335A}" type="presParOf" srcId="{691CD784-2DB9-439D-B410-17E3A929A7C5}" destId="{20306937-B3D9-4FCB-BFA9-66504190D2BB}" srcOrd="5" destOrd="0" presId="urn:microsoft.com/office/officeart/2005/8/layout/list1"/>
    <dgm:cxn modelId="{32D5E292-4FFB-47DC-9AF0-80C8FFC5B9E7}" type="presParOf" srcId="{691CD784-2DB9-439D-B410-17E3A929A7C5}" destId="{63F69421-0807-4B1D-933A-3208C5615814}" srcOrd="6" destOrd="0" presId="urn:microsoft.com/office/officeart/2005/8/layout/list1"/>
    <dgm:cxn modelId="{62ED7E09-5C80-4158-A4C1-E8AC2A5EC889}" type="presParOf" srcId="{691CD784-2DB9-439D-B410-17E3A929A7C5}" destId="{D8A5700A-38F1-4F08-95CC-51BCB9540B74}" srcOrd="7" destOrd="0" presId="urn:microsoft.com/office/officeart/2005/8/layout/list1"/>
    <dgm:cxn modelId="{10375F30-B203-4BF9-9DB4-4B960017A880}" type="presParOf" srcId="{691CD784-2DB9-439D-B410-17E3A929A7C5}" destId="{6DDD05C8-BDFB-44FC-8670-901EA6BBEB04}" srcOrd="8" destOrd="0" presId="urn:microsoft.com/office/officeart/2005/8/layout/list1"/>
    <dgm:cxn modelId="{36F2AD9C-F3DC-4AA3-9C7A-C06F98B072E2}" type="presParOf" srcId="{6DDD05C8-BDFB-44FC-8670-901EA6BBEB04}" destId="{531DD57D-9192-41ED-8315-25CC19D9E8A0}" srcOrd="0" destOrd="0" presId="urn:microsoft.com/office/officeart/2005/8/layout/list1"/>
    <dgm:cxn modelId="{36867195-A7BE-4C11-8C64-A5CC2A054F28}" type="presParOf" srcId="{6DDD05C8-BDFB-44FC-8670-901EA6BBEB04}" destId="{D32BB661-265A-4922-9802-CA8965600CCB}" srcOrd="1" destOrd="0" presId="urn:microsoft.com/office/officeart/2005/8/layout/list1"/>
    <dgm:cxn modelId="{861586F2-C305-4336-8712-877124C0922D}" type="presParOf" srcId="{691CD784-2DB9-439D-B410-17E3A929A7C5}" destId="{B9752B4C-726C-4E50-9F26-AC6E3EC6A305}" srcOrd="9" destOrd="0" presId="urn:microsoft.com/office/officeart/2005/8/layout/list1"/>
    <dgm:cxn modelId="{376657E7-F483-405E-923C-98EC465E0614}" type="presParOf" srcId="{691CD784-2DB9-439D-B410-17E3A929A7C5}" destId="{3D9625BD-792E-43B5-AF48-EBDE926B384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B425F8-B7F1-4E46-A721-34BF60EF431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95D45A22-F0E2-4876-8124-8665FE3E90A2}">
      <dgm:prSet phldrT="[Text]"/>
      <dgm:spPr/>
      <dgm:t>
        <a:bodyPr/>
        <a:lstStyle/>
        <a:p>
          <a:pPr algn="ctr"/>
          <a:r>
            <a:rPr lang="id-ID" b="1" dirty="0" smtClean="0">
              <a:latin typeface="+mn-lt"/>
            </a:rPr>
            <a:t>PENGADILAN TINGKAT BANDING</a:t>
          </a:r>
          <a:endParaRPr lang="id-ID" b="1" dirty="0">
            <a:latin typeface="+mn-lt"/>
          </a:endParaRPr>
        </a:p>
      </dgm:t>
    </dgm:pt>
    <dgm:pt modelId="{2B15AE12-D4E3-4511-9874-C08B775A816D}" type="parTrans" cxnId="{85D60F03-ABFC-4582-8AED-7ED9F87169CB}">
      <dgm:prSet/>
      <dgm:spPr/>
      <dgm:t>
        <a:bodyPr/>
        <a:lstStyle/>
        <a:p>
          <a:endParaRPr lang="id-ID"/>
        </a:p>
      </dgm:t>
    </dgm:pt>
    <dgm:pt modelId="{5669607D-AFE6-4B3C-A396-3EBA366CE6E3}" type="sibTrans" cxnId="{85D60F03-ABFC-4582-8AED-7ED9F87169CB}">
      <dgm:prSet/>
      <dgm:spPr/>
      <dgm:t>
        <a:bodyPr/>
        <a:lstStyle/>
        <a:p>
          <a:endParaRPr lang="id-ID"/>
        </a:p>
      </dgm:t>
    </dgm:pt>
    <dgm:pt modelId="{508D2949-A0BB-4B35-9C62-D73085E95624}" type="asst">
      <dgm:prSet phldrT="[Text]"/>
      <dgm:spPr/>
      <dgm:t>
        <a:bodyPr/>
        <a:lstStyle/>
        <a:p>
          <a:r>
            <a:rPr lang="en-US" b="1" i="1" u="none" dirty="0" err="1" smtClean="0">
              <a:latin typeface="+mn-lt"/>
            </a:rPr>
            <a:t>Voorpost</a:t>
          </a:r>
          <a:r>
            <a:rPr lang="en-US" b="1" i="1" u="none" dirty="0" smtClean="0">
              <a:latin typeface="+mn-lt"/>
            </a:rPr>
            <a:t> </a:t>
          </a:r>
          <a:endParaRPr lang="id-ID" b="1" i="1" u="none" dirty="0" smtClean="0">
            <a:latin typeface="+mn-lt"/>
          </a:endParaRPr>
        </a:p>
        <a:p>
          <a:r>
            <a:rPr lang="en-US" b="1" u="none" dirty="0" err="1" smtClean="0">
              <a:latin typeface="+mn-lt"/>
            </a:rPr>
            <a:t>Mahkamah</a:t>
          </a:r>
          <a:r>
            <a:rPr lang="en-US" b="1" u="none" dirty="0" smtClean="0">
              <a:latin typeface="+mn-lt"/>
            </a:rPr>
            <a:t> </a:t>
          </a:r>
          <a:r>
            <a:rPr lang="en-US" b="1" u="none" dirty="0" err="1" smtClean="0">
              <a:latin typeface="+mn-lt"/>
            </a:rPr>
            <a:t>Agung</a:t>
          </a:r>
          <a:endParaRPr lang="id-ID" b="1" u="none" dirty="0">
            <a:latin typeface="+mn-lt"/>
          </a:endParaRPr>
        </a:p>
      </dgm:t>
    </dgm:pt>
    <dgm:pt modelId="{A11F2FD1-9EC3-4378-9661-7A91F3F18D08}" type="parTrans" cxnId="{3B6A8CF9-2079-4EE8-8B55-7A01F9DD4944}">
      <dgm:prSet/>
      <dgm:spPr/>
      <dgm:t>
        <a:bodyPr/>
        <a:lstStyle/>
        <a:p>
          <a:endParaRPr lang="id-ID" b="0">
            <a:latin typeface="+mn-lt"/>
          </a:endParaRPr>
        </a:p>
      </dgm:t>
    </dgm:pt>
    <dgm:pt modelId="{5079A962-8162-4814-8AAA-FA8759E2121C}" type="sibTrans" cxnId="{3B6A8CF9-2079-4EE8-8B55-7A01F9DD4944}">
      <dgm:prSet/>
      <dgm:spPr/>
      <dgm:t>
        <a:bodyPr/>
        <a:lstStyle/>
        <a:p>
          <a:endParaRPr lang="id-ID"/>
        </a:p>
      </dgm:t>
    </dgm:pt>
    <dgm:pt modelId="{9FDF7A97-42BA-49E2-8ECF-4BE754AACDF8}">
      <dgm:prSet phldrT="[Text]"/>
      <dgm:spPr/>
      <dgm:t>
        <a:bodyPr/>
        <a:lstStyle/>
        <a:p>
          <a:r>
            <a:rPr lang="en-US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Pengawasan atas jalannya peradilan dan tingkah laku Hakim serta Aparatur Peradilan lainnya</a:t>
          </a:r>
          <a:endParaRPr lang="id-ID" b="0" dirty="0">
            <a:latin typeface="+mn-lt"/>
          </a:endParaRPr>
        </a:p>
      </dgm:t>
    </dgm:pt>
    <dgm:pt modelId="{F64FB40D-1602-431E-8134-9F9959E43388}" type="parTrans" cxnId="{93193674-B478-4855-96D4-D4D7C0C738EB}">
      <dgm:prSet/>
      <dgm:spPr/>
      <dgm:t>
        <a:bodyPr/>
        <a:lstStyle/>
        <a:p>
          <a:endParaRPr lang="id-ID" b="0">
            <a:latin typeface="+mn-lt"/>
          </a:endParaRPr>
        </a:p>
      </dgm:t>
    </dgm:pt>
    <dgm:pt modelId="{5BB77AF7-F25A-4234-BF91-88AEB9A09307}" type="sibTrans" cxnId="{93193674-B478-4855-96D4-D4D7C0C738EB}">
      <dgm:prSet/>
      <dgm:spPr/>
      <dgm:t>
        <a:bodyPr/>
        <a:lstStyle/>
        <a:p>
          <a:endParaRPr lang="id-ID"/>
        </a:p>
      </dgm:t>
    </dgm:pt>
    <dgm:pt modelId="{52DBF4F5-2E95-4EBA-B5FB-220E3D5B7256}">
      <dgm:prSet phldrT="[Text]"/>
      <dgm:spPr/>
      <dgm:t>
        <a:bodyPr/>
        <a:lstStyle/>
        <a:p>
          <a:r>
            <a:rPr lang="en-US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Mengingatkan agar </a:t>
          </a:r>
          <a:r>
            <a:rPr lang="en-US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Aparatur Peradilan  tidak melakukan hal-hal yang mencederai  Visi dan Misi Mahkamah Agung</a:t>
          </a:r>
          <a:endParaRPr lang="id-ID" b="0" dirty="0">
            <a:latin typeface="+mn-lt"/>
          </a:endParaRPr>
        </a:p>
      </dgm:t>
    </dgm:pt>
    <dgm:pt modelId="{BB627676-6C6F-484B-BE53-C3533CD49CD0}" type="parTrans" cxnId="{DF9B943D-83E8-4B1A-BB49-80EC45E0D142}">
      <dgm:prSet/>
      <dgm:spPr/>
      <dgm:t>
        <a:bodyPr/>
        <a:lstStyle/>
        <a:p>
          <a:endParaRPr lang="id-ID" b="0">
            <a:latin typeface="+mn-lt"/>
          </a:endParaRPr>
        </a:p>
      </dgm:t>
    </dgm:pt>
    <dgm:pt modelId="{F9944F81-C934-4F41-B863-403D9EED57B2}" type="sibTrans" cxnId="{DF9B943D-83E8-4B1A-BB49-80EC45E0D142}">
      <dgm:prSet/>
      <dgm:spPr/>
      <dgm:t>
        <a:bodyPr/>
        <a:lstStyle/>
        <a:p>
          <a:endParaRPr lang="id-ID"/>
        </a:p>
      </dgm:t>
    </dgm:pt>
    <dgm:pt modelId="{47544915-DED5-47FC-A5FF-ADB903D26F68}">
      <dgm:prSet phldrT="[Text]"/>
      <dgm:spPr/>
      <dgm:t>
        <a:bodyPr/>
        <a:lstStyle/>
        <a:p>
          <a:r>
            <a:rPr lang="en-US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Mendorong peningkatan pelayanan publik oleh lemmbaga peradilan</a:t>
          </a:r>
          <a:endParaRPr lang="id-ID" b="0" dirty="0">
            <a:latin typeface="+mn-lt"/>
          </a:endParaRPr>
        </a:p>
      </dgm:t>
    </dgm:pt>
    <dgm:pt modelId="{FF03502E-2216-461A-B54F-5E18FBE46D1F}" type="parTrans" cxnId="{A070104F-6F1A-4627-B9B8-D0B529019957}">
      <dgm:prSet/>
      <dgm:spPr/>
      <dgm:t>
        <a:bodyPr/>
        <a:lstStyle/>
        <a:p>
          <a:endParaRPr lang="id-ID" b="0">
            <a:latin typeface="+mn-lt"/>
          </a:endParaRPr>
        </a:p>
      </dgm:t>
    </dgm:pt>
    <dgm:pt modelId="{808D8A15-EE8B-4453-9839-699DD18341F5}" type="sibTrans" cxnId="{A070104F-6F1A-4627-B9B8-D0B529019957}">
      <dgm:prSet/>
      <dgm:spPr/>
      <dgm:t>
        <a:bodyPr/>
        <a:lstStyle/>
        <a:p>
          <a:endParaRPr lang="id-ID"/>
        </a:p>
      </dgm:t>
    </dgm:pt>
    <dgm:pt modelId="{0651ED11-E7F7-45C5-9F03-08B55EA21B3A}">
      <dgm:prSet/>
      <dgm:spPr/>
      <dgm:t>
        <a:bodyPr/>
        <a:lstStyle/>
        <a:p>
          <a:r>
            <a:rPr lang="en-US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Melakukan evaluasi kinerja yang bersifat teknis dan non-teknis</a:t>
          </a:r>
          <a:endParaRPr lang="id-ID" b="0" dirty="0">
            <a:latin typeface="+mn-lt"/>
          </a:endParaRPr>
        </a:p>
      </dgm:t>
    </dgm:pt>
    <dgm:pt modelId="{CFECEDA9-9909-4E83-942D-A4A94F051E0B}" type="parTrans" cxnId="{0199DF20-6432-49FD-B8D7-445D1DC42581}">
      <dgm:prSet/>
      <dgm:spPr/>
      <dgm:t>
        <a:bodyPr/>
        <a:lstStyle/>
        <a:p>
          <a:endParaRPr lang="id-ID" b="0">
            <a:latin typeface="+mn-lt"/>
          </a:endParaRPr>
        </a:p>
      </dgm:t>
    </dgm:pt>
    <dgm:pt modelId="{D8D951E2-5918-4434-A05B-C767CBC44D76}" type="sibTrans" cxnId="{0199DF20-6432-49FD-B8D7-445D1DC42581}">
      <dgm:prSet/>
      <dgm:spPr/>
      <dgm:t>
        <a:bodyPr/>
        <a:lstStyle/>
        <a:p>
          <a:endParaRPr lang="id-ID"/>
        </a:p>
      </dgm:t>
    </dgm:pt>
    <dgm:pt modelId="{0F240735-B43A-414A-8439-28D32061715E}">
      <dgm:prSet/>
      <dgm:spPr/>
      <dgm:t>
        <a:bodyPr/>
        <a:lstStyle/>
        <a:p>
          <a:r>
            <a:rPr lang="en-US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Melakukan pembinaan dan pengawsan secara rutin serta menuangkan hasilnya dalam Notulensi</a:t>
          </a:r>
          <a:endParaRPr lang="id-ID" b="0" dirty="0">
            <a:latin typeface="+mn-lt"/>
          </a:endParaRPr>
        </a:p>
      </dgm:t>
    </dgm:pt>
    <dgm:pt modelId="{7699A445-3CDC-4D01-A78A-66C6C4E98E49}" type="parTrans" cxnId="{9E786D8C-D7F5-4355-8E6E-98D646273AD4}">
      <dgm:prSet/>
      <dgm:spPr/>
      <dgm:t>
        <a:bodyPr/>
        <a:lstStyle/>
        <a:p>
          <a:endParaRPr lang="id-ID" b="0">
            <a:latin typeface="+mn-lt"/>
          </a:endParaRPr>
        </a:p>
      </dgm:t>
    </dgm:pt>
    <dgm:pt modelId="{AA13A21B-293A-4357-9EDF-735ABE5F9359}" type="sibTrans" cxnId="{9E786D8C-D7F5-4355-8E6E-98D646273AD4}">
      <dgm:prSet/>
      <dgm:spPr/>
      <dgm:t>
        <a:bodyPr/>
        <a:lstStyle/>
        <a:p>
          <a:endParaRPr lang="id-ID"/>
        </a:p>
      </dgm:t>
    </dgm:pt>
    <dgm:pt modelId="{C6456A33-9308-455F-A7D9-9A4A423BF72F}" type="pres">
      <dgm:prSet presAssocID="{56B425F8-B7F1-4E46-A721-34BF60EF43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934970-D628-461F-8495-60FDBA4956AC}" type="pres">
      <dgm:prSet presAssocID="{95D45A22-F0E2-4876-8124-8665FE3E90A2}" presName="hierRoot1" presStyleCnt="0">
        <dgm:presLayoutVars>
          <dgm:hierBranch val="init"/>
        </dgm:presLayoutVars>
      </dgm:prSet>
      <dgm:spPr/>
    </dgm:pt>
    <dgm:pt modelId="{984B773E-0546-4AE9-9261-9FD74ABDF5AA}" type="pres">
      <dgm:prSet presAssocID="{95D45A22-F0E2-4876-8124-8665FE3E90A2}" presName="rootComposite1" presStyleCnt="0"/>
      <dgm:spPr/>
    </dgm:pt>
    <dgm:pt modelId="{ECD1CACE-0622-4870-9A62-6CCE162B3B09}" type="pres">
      <dgm:prSet presAssocID="{95D45A22-F0E2-4876-8124-8665FE3E90A2}" presName="rootText1" presStyleLbl="node0" presStyleIdx="0" presStyleCnt="1" custScaleX="873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C0C94C-82A8-4BCC-9002-F4CCD9E4B4B5}" type="pres">
      <dgm:prSet presAssocID="{95D45A22-F0E2-4876-8124-8665FE3E90A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AE43E5F-968E-45D2-A783-833437E1ED6B}" type="pres">
      <dgm:prSet presAssocID="{95D45A22-F0E2-4876-8124-8665FE3E90A2}" presName="hierChild2" presStyleCnt="0"/>
      <dgm:spPr/>
    </dgm:pt>
    <dgm:pt modelId="{9BCAAB99-CDF1-4A9B-95DD-627AAF92B487}" type="pres">
      <dgm:prSet presAssocID="{F64FB40D-1602-431E-8134-9F9959E43388}" presName="Name64" presStyleLbl="parChTrans1D2" presStyleIdx="0" presStyleCnt="6"/>
      <dgm:spPr/>
      <dgm:t>
        <a:bodyPr/>
        <a:lstStyle/>
        <a:p>
          <a:endParaRPr lang="en-US"/>
        </a:p>
      </dgm:t>
    </dgm:pt>
    <dgm:pt modelId="{C68FD8F1-55B5-4F5E-B562-160788CF583F}" type="pres">
      <dgm:prSet presAssocID="{9FDF7A97-42BA-49E2-8ECF-4BE754AACDF8}" presName="hierRoot2" presStyleCnt="0">
        <dgm:presLayoutVars>
          <dgm:hierBranch val="init"/>
        </dgm:presLayoutVars>
      </dgm:prSet>
      <dgm:spPr/>
    </dgm:pt>
    <dgm:pt modelId="{4C6C4EEA-CA5E-43E6-8707-46C2031493FC}" type="pres">
      <dgm:prSet presAssocID="{9FDF7A97-42BA-49E2-8ECF-4BE754AACDF8}" presName="rootComposite" presStyleCnt="0"/>
      <dgm:spPr/>
    </dgm:pt>
    <dgm:pt modelId="{7C3696DA-493B-4330-8A67-FED06B61295E}" type="pres">
      <dgm:prSet presAssocID="{9FDF7A97-42BA-49E2-8ECF-4BE754AACDF8}" presName="rootText" presStyleLbl="node2" presStyleIdx="0" presStyleCnt="5" custScaleX="118002" custLinFactNeighborX="3490" custLinFactNeighborY="-224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54A0483-5807-405C-A49A-CC57933C3022}" type="pres">
      <dgm:prSet presAssocID="{9FDF7A97-42BA-49E2-8ECF-4BE754AACDF8}" presName="rootConnector" presStyleLbl="node2" presStyleIdx="0" presStyleCnt="5"/>
      <dgm:spPr/>
      <dgm:t>
        <a:bodyPr/>
        <a:lstStyle/>
        <a:p>
          <a:endParaRPr lang="en-US"/>
        </a:p>
      </dgm:t>
    </dgm:pt>
    <dgm:pt modelId="{1AF33A4A-9BAB-49EC-98D1-F236A32ED071}" type="pres">
      <dgm:prSet presAssocID="{9FDF7A97-42BA-49E2-8ECF-4BE754AACDF8}" presName="hierChild4" presStyleCnt="0"/>
      <dgm:spPr/>
    </dgm:pt>
    <dgm:pt modelId="{11DB56F3-9A05-437E-AF4B-D48272684094}" type="pres">
      <dgm:prSet presAssocID="{9FDF7A97-42BA-49E2-8ECF-4BE754AACDF8}" presName="hierChild5" presStyleCnt="0"/>
      <dgm:spPr/>
    </dgm:pt>
    <dgm:pt modelId="{8B49928B-3E3E-4FF5-80FA-9D72FA11EBB1}" type="pres">
      <dgm:prSet presAssocID="{BB627676-6C6F-484B-BE53-C3533CD49CD0}" presName="Name64" presStyleLbl="parChTrans1D2" presStyleIdx="1" presStyleCnt="6"/>
      <dgm:spPr/>
      <dgm:t>
        <a:bodyPr/>
        <a:lstStyle/>
        <a:p>
          <a:endParaRPr lang="en-US"/>
        </a:p>
      </dgm:t>
    </dgm:pt>
    <dgm:pt modelId="{CF8D8004-3603-4792-9DF1-D8782CC4F4C7}" type="pres">
      <dgm:prSet presAssocID="{52DBF4F5-2E95-4EBA-B5FB-220E3D5B7256}" presName="hierRoot2" presStyleCnt="0">
        <dgm:presLayoutVars>
          <dgm:hierBranch val="init"/>
        </dgm:presLayoutVars>
      </dgm:prSet>
      <dgm:spPr/>
    </dgm:pt>
    <dgm:pt modelId="{AD816B79-88DB-4B3F-80C7-FA91E86E7CF9}" type="pres">
      <dgm:prSet presAssocID="{52DBF4F5-2E95-4EBA-B5FB-220E3D5B7256}" presName="rootComposite" presStyleCnt="0"/>
      <dgm:spPr/>
    </dgm:pt>
    <dgm:pt modelId="{4DF9208E-5829-44C8-AF7C-F340E23767D6}" type="pres">
      <dgm:prSet presAssocID="{52DBF4F5-2E95-4EBA-B5FB-220E3D5B7256}" presName="rootText" presStyleLbl="node2" presStyleIdx="1" presStyleCnt="5" custScaleX="118002" custLinFactNeighborX="3490" custLinFactNeighborY="-224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C4F8B57-8A8E-44AB-B278-53D5572ADB2B}" type="pres">
      <dgm:prSet presAssocID="{52DBF4F5-2E95-4EBA-B5FB-220E3D5B7256}" presName="rootConnector" presStyleLbl="node2" presStyleIdx="1" presStyleCnt="5"/>
      <dgm:spPr/>
      <dgm:t>
        <a:bodyPr/>
        <a:lstStyle/>
        <a:p>
          <a:endParaRPr lang="en-US"/>
        </a:p>
      </dgm:t>
    </dgm:pt>
    <dgm:pt modelId="{60984E4A-9F10-426D-A6BB-1C319606DE67}" type="pres">
      <dgm:prSet presAssocID="{52DBF4F5-2E95-4EBA-B5FB-220E3D5B7256}" presName="hierChild4" presStyleCnt="0"/>
      <dgm:spPr/>
    </dgm:pt>
    <dgm:pt modelId="{B2863C16-2B1D-4D5F-88A3-B6E069AFF997}" type="pres">
      <dgm:prSet presAssocID="{52DBF4F5-2E95-4EBA-B5FB-220E3D5B7256}" presName="hierChild5" presStyleCnt="0"/>
      <dgm:spPr/>
    </dgm:pt>
    <dgm:pt modelId="{CF86383C-A9F2-4F53-92AF-BBC1AC344ADA}" type="pres">
      <dgm:prSet presAssocID="{FF03502E-2216-461A-B54F-5E18FBE46D1F}" presName="Name64" presStyleLbl="parChTrans1D2" presStyleIdx="2" presStyleCnt="6"/>
      <dgm:spPr/>
      <dgm:t>
        <a:bodyPr/>
        <a:lstStyle/>
        <a:p>
          <a:endParaRPr lang="en-US"/>
        </a:p>
      </dgm:t>
    </dgm:pt>
    <dgm:pt modelId="{B120055D-55F8-4CEF-AD15-F047A3633D57}" type="pres">
      <dgm:prSet presAssocID="{47544915-DED5-47FC-A5FF-ADB903D26F68}" presName="hierRoot2" presStyleCnt="0">
        <dgm:presLayoutVars>
          <dgm:hierBranch val="init"/>
        </dgm:presLayoutVars>
      </dgm:prSet>
      <dgm:spPr/>
    </dgm:pt>
    <dgm:pt modelId="{92FAF47D-B6CC-4748-BFDA-142A103BA7B4}" type="pres">
      <dgm:prSet presAssocID="{47544915-DED5-47FC-A5FF-ADB903D26F68}" presName="rootComposite" presStyleCnt="0"/>
      <dgm:spPr/>
    </dgm:pt>
    <dgm:pt modelId="{5ECDFC27-D92D-47CA-AA69-74DC1D4E22BD}" type="pres">
      <dgm:prSet presAssocID="{47544915-DED5-47FC-A5FF-ADB903D26F68}" presName="rootText" presStyleLbl="node2" presStyleIdx="2" presStyleCnt="5" custScaleX="118002" custLinFactNeighborX="3490" custLinFactNeighborY="-224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FB65CE2-D5B4-401F-BB14-C583340D9E0A}" type="pres">
      <dgm:prSet presAssocID="{47544915-DED5-47FC-A5FF-ADB903D26F68}" presName="rootConnector" presStyleLbl="node2" presStyleIdx="2" presStyleCnt="5"/>
      <dgm:spPr/>
      <dgm:t>
        <a:bodyPr/>
        <a:lstStyle/>
        <a:p>
          <a:endParaRPr lang="en-US"/>
        </a:p>
      </dgm:t>
    </dgm:pt>
    <dgm:pt modelId="{7B990AFB-7640-4B02-97FB-86B445BD8AF6}" type="pres">
      <dgm:prSet presAssocID="{47544915-DED5-47FC-A5FF-ADB903D26F68}" presName="hierChild4" presStyleCnt="0"/>
      <dgm:spPr/>
    </dgm:pt>
    <dgm:pt modelId="{2F0618F3-03F0-4E22-9856-4093A1A8CF12}" type="pres">
      <dgm:prSet presAssocID="{47544915-DED5-47FC-A5FF-ADB903D26F68}" presName="hierChild5" presStyleCnt="0"/>
      <dgm:spPr/>
    </dgm:pt>
    <dgm:pt modelId="{D90BBD7E-2D8E-452C-9DE4-69365D62F93D}" type="pres">
      <dgm:prSet presAssocID="{CFECEDA9-9909-4E83-942D-A4A94F051E0B}" presName="Name64" presStyleLbl="parChTrans1D2" presStyleIdx="3" presStyleCnt="6"/>
      <dgm:spPr/>
      <dgm:t>
        <a:bodyPr/>
        <a:lstStyle/>
        <a:p>
          <a:endParaRPr lang="en-US"/>
        </a:p>
      </dgm:t>
    </dgm:pt>
    <dgm:pt modelId="{7109E006-2314-41C7-9734-C111DEB4C97D}" type="pres">
      <dgm:prSet presAssocID="{0651ED11-E7F7-45C5-9F03-08B55EA21B3A}" presName="hierRoot2" presStyleCnt="0">
        <dgm:presLayoutVars>
          <dgm:hierBranch val="init"/>
        </dgm:presLayoutVars>
      </dgm:prSet>
      <dgm:spPr/>
    </dgm:pt>
    <dgm:pt modelId="{D05B1540-7A62-4B95-ADBA-CEFF867189FF}" type="pres">
      <dgm:prSet presAssocID="{0651ED11-E7F7-45C5-9F03-08B55EA21B3A}" presName="rootComposite" presStyleCnt="0"/>
      <dgm:spPr/>
    </dgm:pt>
    <dgm:pt modelId="{64207D03-B2F0-4FC4-9556-E248D81C3AD1}" type="pres">
      <dgm:prSet presAssocID="{0651ED11-E7F7-45C5-9F03-08B55EA21B3A}" presName="rootText" presStyleLbl="node2" presStyleIdx="3" presStyleCnt="5" custScaleX="118002" custLinFactNeighborX="3490" custLinFactNeighborY="-224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E29060A-1DB8-4C2C-A647-37EBD8F4D07A}" type="pres">
      <dgm:prSet presAssocID="{0651ED11-E7F7-45C5-9F03-08B55EA21B3A}" presName="rootConnector" presStyleLbl="node2" presStyleIdx="3" presStyleCnt="5"/>
      <dgm:spPr/>
      <dgm:t>
        <a:bodyPr/>
        <a:lstStyle/>
        <a:p>
          <a:endParaRPr lang="en-US"/>
        </a:p>
      </dgm:t>
    </dgm:pt>
    <dgm:pt modelId="{6C441947-8156-4D26-A093-A3BDF3FEAD26}" type="pres">
      <dgm:prSet presAssocID="{0651ED11-E7F7-45C5-9F03-08B55EA21B3A}" presName="hierChild4" presStyleCnt="0"/>
      <dgm:spPr/>
    </dgm:pt>
    <dgm:pt modelId="{0DE3FCFA-4169-4EE7-A3F8-6CD90BC9B16F}" type="pres">
      <dgm:prSet presAssocID="{0651ED11-E7F7-45C5-9F03-08B55EA21B3A}" presName="hierChild5" presStyleCnt="0"/>
      <dgm:spPr/>
    </dgm:pt>
    <dgm:pt modelId="{D02660C4-3946-4E51-96F6-58A9B56D8522}" type="pres">
      <dgm:prSet presAssocID="{7699A445-3CDC-4D01-A78A-66C6C4E98E49}" presName="Name64" presStyleLbl="parChTrans1D2" presStyleIdx="4" presStyleCnt="6"/>
      <dgm:spPr/>
      <dgm:t>
        <a:bodyPr/>
        <a:lstStyle/>
        <a:p>
          <a:endParaRPr lang="en-US"/>
        </a:p>
      </dgm:t>
    </dgm:pt>
    <dgm:pt modelId="{21AD9DCF-243B-4866-9B9D-266E6CFC29FC}" type="pres">
      <dgm:prSet presAssocID="{0F240735-B43A-414A-8439-28D32061715E}" presName="hierRoot2" presStyleCnt="0">
        <dgm:presLayoutVars>
          <dgm:hierBranch val="init"/>
        </dgm:presLayoutVars>
      </dgm:prSet>
      <dgm:spPr/>
    </dgm:pt>
    <dgm:pt modelId="{A90D34E7-A013-4B79-BE4A-FB4450F6EEC9}" type="pres">
      <dgm:prSet presAssocID="{0F240735-B43A-414A-8439-28D32061715E}" presName="rootComposite" presStyleCnt="0"/>
      <dgm:spPr/>
    </dgm:pt>
    <dgm:pt modelId="{845DB1BC-0D25-413E-8A1D-63FD833EC6BE}" type="pres">
      <dgm:prSet presAssocID="{0F240735-B43A-414A-8439-28D32061715E}" presName="rootText" presStyleLbl="node2" presStyleIdx="4" presStyleCnt="5" custScaleX="118002" custLinFactNeighborX="3490" custLinFactNeighborY="-224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83C18AE-2C20-4D58-B062-9D39B894AC49}" type="pres">
      <dgm:prSet presAssocID="{0F240735-B43A-414A-8439-28D32061715E}" presName="rootConnector" presStyleLbl="node2" presStyleIdx="4" presStyleCnt="5"/>
      <dgm:spPr/>
      <dgm:t>
        <a:bodyPr/>
        <a:lstStyle/>
        <a:p>
          <a:endParaRPr lang="en-US"/>
        </a:p>
      </dgm:t>
    </dgm:pt>
    <dgm:pt modelId="{4871B84D-7D4E-453C-BCA9-5FED06278922}" type="pres">
      <dgm:prSet presAssocID="{0F240735-B43A-414A-8439-28D32061715E}" presName="hierChild4" presStyleCnt="0"/>
      <dgm:spPr/>
    </dgm:pt>
    <dgm:pt modelId="{6ED5D943-84AF-4CDE-B713-BE8B99B9A5E1}" type="pres">
      <dgm:prSet presAssocID="{0F240735-B43A-414A-8439-28D32061715E}" presName="hierChild5" presStyleCnt="0"/>
      <dgm:spPr/>
    </dgm:pt>
    <dgm:pt modelId="{C499D62A-4FF8-473D-8ED2-98EDDEEDF06E}" type="pres">
      <dgm:prSet presAssocID="{95D45A22-F0E2-4876-8124-8665FE3E90A2}" presName="hierChild3" presStyleCnt="0"/>
      <dgm:spPr/>
    </dgm:pt>
    <dgm:pt modelId="{A9F6DFB7-EA9F-4562-83F7-ED1BEC7EA13A}" type="pres">
      <dgm:prSet presAssocID="{A11F2FD1-9EC3-4378-9661-7A91F3F18D08}" presName="Name115" presStyleLbl="parChTrans1D2" presStyleIdx="5" presStyleCnt="6"/>
      <dgm:spPr/>
      <dgm:t>
        <a:bodyPr/>
        <a:lstStyle/>
        <a:p>
          <a:endParaRPr lang="en-US"/>
        </a:p>
      </dgm:t>
    </dgm:pt>
    <dgm:pt modelId="{5D32AAF2-8814-4039-81A3-7C85D089DC0D}" type="pres">
      <dgm:prSet presAssocID="{508D2949-A0BB-4B35-9C62-D73085E95624}" presName="hierRoot3" presStyleCnt="0">
        <dgm:presLayoutVars>
          <dgm:hierBranch val="init"/>
        </dgm:presLayoutVars>
      </dgm:prSet>
      <dgm:spPr/>
    </dgm:pt>
    <dgm:pt modelId="{08B3D0C8-A480-4963-8876-458C172B3986}" type="pres">
      <dgm:prSet presAssocID="{508D2949-A0BB-4B35-9C62-D73085E95624}" presName="rootComposite3" presStyleCnt="0"/>
      <dgm:spPr/>
    </dgm:pt>
    <dgm:pt modelId="{6ED34CCE-BAB5-4C0B-A114-F92288312191}" type="pres">
      <dgm:prSet presAssocID="{508D2949-A0BB-4B35-9C62-D73085E95624}" presName="rootText3" presStyleLbl="asst1" presStyleIdx="0" presStyleCnt="1" custScaleX="7574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8A4D5EB-8028-4BC4-9CDD-0DEE654FADCD}" type="pres">
      <dgm:prSet presAssocID="{508D2949-A0BB-4B35-9C62-D73085E95624}" presName="rootConnector3" presStyleLbl="asst1" presStyleIdx="0" presStyleCnt="1"/>
      <dgm:spPr/>
      <dgm:t>
        <a:bodyPr/>
        <a:lstStyle/>
        <a:p>
          <a:endParaRPr lang="en-US"/>
        </a:p>
      </dgm:t>
    </dgm:pt>
    <dgm:pt modelId="{D56D7422-ED01-41A1-B7A0-3B62CB780D09}" type="pres">
      <dgm:prSet presAssocID="{508D2949-A0BB-4B35-9C62-D73085E95624}" presName="hierChild6" presStyleCnt="0"/>
      <dgm:spPr/>
    </dgm:pt>
    <dgm:pt modelId="{6ACD8718-0FE4-4CD8-9626-DF1AA5C8FE9F}" type="pres">
      <dgm:prSet presAssocID="{508D2949-A0BB-4B35-9C62-D73085E95624}" presName="hierChild7" presStyleCnt="0"/>
      <dgm:spPr/>
    </dgm:pt>
  </dgm:ptLst>
  <dgm:cxnLst>
    <dgm:cxn modelId="{7E3E5978-5DA1-4457-8771-AB6414C041F3}" type="presOf" srcId="{47544915-DED5-47FC-A5FF-ADB903D26F68}" destId="{5ECDFC27-D92D-47CA-AA69-74DC1D4E22BD}" srcOrd="0" destOrd="0" presId="urn:microsoft.com/office/officeart/2009/3/layout/HorizontalOrganizationChart"/>
    <dgm:cxn modelId="{461BDB10-6A24-4C32-BEF2-F1A4C7F8C797}" type="presOf" srcId="{BB627676-6C6F-484B-BE53-C3533CD49CD0}" destId="{8B49928B-3E3E-4FF5-80FA-9D72FA11EBB1}" srcOrd="0" destOrd="0" presId="urn:microsoft.com/office/officeart/2009/3/layout/HorizontalOrganizationChart"/>
    <dgm:cxn modelId="{DEE9753D-ABB8-4B95-BBAF-0F00C5231963}" type="presOf" srcId="{56B425F8-B7F1-4E46-A721-34BF60EF4315}" destId="{C6456A33-9308-455F-A7D9-9A4A423BF72F}" srcOrd="0" destOrd="0" presId="urn:microsoft.com/office/officeart/2009/3/layout/HorizontalOrganizationChart"/>
    <dgm:cxn modelId="{598BD29B-3412-44F6-8722-2277CDF36664}" type="presOf" srcId="{95D45A22-F0E2-4876-8124-8665FE3E90A2}" destId="{ECD1CACE-0622-4870-9A62-6CCE162B3B09}" srcOrd="0" destOrd="0" presId="urn:microsoft.com/office/officeart/2009/3/layout/HorizontalOrganizationChart"/>
    <dgm:cxn modelId="{34FB0CD3-D948-424D-B33E-EB7A4E73A3CC}" type="presOf" srcId="{7699A445-3CDC-4D01-A78A-66C6C4E98E49}" destId="{D02660C4-3946-4E51-96F6-58A9B56D8522}" srcOrd="0" destOrd="0" presId="urn:microsoft.com/office/officeart/2009/3/layout/HorizontalOrganizationChart"/>
    <dgm:cxn modelId="{3B6A8CF9-2079-4EE8-8B55-7A01F9DD4944}" srcId="{95D45A22-F0E2-4876-8124-8665FE3E90A2}" destId="{508D2949-A0BB-4B35-9C62-D73085E95624}" srcOrd="0" destOrd="0" parTransId="{A11F2FD1-9EC3-4378-9661-7A91F3F18D08}" sibTransId="{5079A962-8162-4814-8AAA-FA8759E2121C}"/>
    <dgm:cxn modelId="{E89745EC-9D77-48EE-B56D-4F49AF165059}" type="presOf" srcId="{0F240735-B43A-414A-8439-28D32061715E}" destId="{683C18AE-2C20-4D58-B062-9D39B894AC49}" srcOrd="1" destOrd="0" presId="urn:microsoft.com/office/officeart/2009/3/layout/HorizontalOrganizationChart"/>
    <dgm:cxn modelId="{3865B6B0-0A8F-435C-9739-F5F9831EB17A}" type="presOf" srcId="{0651ED11-E7F7-45C5-9F03-08B55EA21B3A}" destId="{3E29060A-1DB8-4C2C-A647-37EBD8F4D07A}" srcOrd="1" destOrd="0" presId="urn:microsoft.com/office/officeart/2009/3/layout/HorizontalOrganizationChart"/>
    <dgm:cxn modelId="{A070104F-6F1A-4627-B9B8-D0B529019957}" srcId="{95D45A22-F0E2-4876-8124-8665FE3E90A2}" destId="{47544915-DED5-47FC-A5FF-ADB903D26F68}" srcOrd="3" destOrd="0" parTransId="{FF03502E-2216-461A-B54F-5E18FBE46D1F}" sibTransId="{808D8A15-EE8B-4453-9839-699DD18341F5}"/>
    <dgm:cxn modelId="{E23993CD-D13B-4A8E-A98B-9260751E0740}" type="presOf" srcId="{9FDF7A97-42BA-49E2-8ECF-4BE754AACDF8}" destId="{7C3696DA-493B-4330-8A67-FED06B61295E}" srcOrd="0" destOrd="0" presId="urn:microsoft.com/office/officeart/2009/3/layout/HorizontalOrganizationChart"/>
    <dgm:cxn modelId="{EFAA5495-C977-4FF4-840A-A7727EF28E44}" type="presOf" srcId="{0651ED11-E7F7-45C5-9F03-08B55EA21B3A}" destId="{64207D03-B2F0-4FC4-9556-E248D81C3AD1}" srcOrd="0" destOrd="0" presId="urn:microsoft.com/office/officeart/2009/3/layout/HorizontalOrganizationChart"/>
    <dgm:cxn modelId="{9E786D8C-D7F5-4355-8E6E-98D646273AD4}" srcId="{95D45A22-F0E2-4876-8124-8665FE3E90A2}" destId="{0F240735-B43A-414A-8439-28D32061715E}" srcOrd="5" destOrd="0" parTransId="{7699A445-3CDC-4D01-A78A-66C6C4E98E49}" sibTransId="{AA13A21B-293A-4357-9EDF-735ABE5F9359}"/>
    <dgm:cxn modelId="{E27FB97A-3684-4D40-B678-BC4C15E58401}" type="presOf" srcId="{CFECEDA9-9909-4E83-942D-A4A94F051E0B}" destId="{D90BBD7E-2D8E-452C-9DE4-69365D62F93D}" srcOrd="0" destOrd="0" presId="urn:microsoft.com/office/officeart/2009/3/layout/HorizontalOrganizationChart"/>
    <dgm:cxn modelId="{6095E041-D3AE-40AB-B279-B504D688BD9F}" type="presOf" srcId="{A11F2FD1-9EC3-4378-9661-7A91F3F18D08}" destId="{A9F6DFB7-EA9F-4562-83F7-ED1BEC7EA13A}" srcOrd="0" destOrd="0" presId="urn:microsoft.com/office/officeart/2009/3/layout/HorizontalOrganizationChart"/>
    <dgm:cxn modelId="{D5311C6F-01CA-4082-A888-A1C234CA67F3}" type="presOf" srcId="{508D2949-A0BB-4B35-9C62-D73085E95624}" destId="{6ED34CCE-BAB5-4C0B-A114-F92288312191}" srcOrd="0" destOrd="0" presId="urn:microsoft.com/office/officeart/2009/3/layout/HorizontalOrganizationChart"/>
    <dgm:cxn modelId="{B21C3C0F-5978-48B0-A963-E0DA4C648809}" type="presOf" srcId="{FF03502E-2216-461A-B54F-5E18FBE46D1F}" destId="{CF86383C-A9F2-4F53-92AF-BBC1AC344ADA}" srcOrd="0" destOrd="0" presId="urn:microsoft.com/office/officeart/2009/3/layout/HorizontalOrganizationChart"/>
    <dgm:cxn modelId="{F345C1F5-D077-4647-8143-347256A4AD74}" type="presOf" srcId="{9FDF7A97-42BA-49E2-8ECF-4BE754AACDF8}" destId="{E54A0483-5807-405C-A49A-CC57933C3022}" srcOrd="1" destOrd="0" presId="urn:microsoft.com/office/officeart/2009/3/layout/HorizontalOrganizationChart"/>
    <dgm:cxn modelId="{0199DF20-6432-49FD-B8D7-445D1DC42581}" srcId="{95D45A22-F0E2-4876-8124-8665FE3E90A2}" destId="{0651ED11-E7F7-45C5-9F03-08B55EA21B3A}" srcOrd="4" destOrd="0" parTransId="{CFECEDA9-9909-4E83-942D-A4A94F051E0B}" sibTransId="{D8D951E2-5918-4434-A05B-C767CBC44D76}"/>
    <dgm:cxn modelId="{59C3CAD1-1272-4493-82EC-B2910BB1BBFC}" type="presOf" srcId="{95D45A22-F0E2-4876-8124-8665FE3E90A2}" destId="{F4C0C94C-82A8-4BCC-9002-F4CCD9E4B4B5}" srcOrd="1" destOrd="0" presId="urn:microsoft.com/office/officeart/2009/3/layout/HorizontalOrganizationChart"/>
    <dgm:cxn modelId="{85D60F03-ABFC-4582-8AED-7ED9F87169CB}" srcId="{56B425F8-B7F1-4E46-A721-34BF60EF4315}" destId="{95D45A22-F0E2-4876-8124-8665FE3E90A2}" srcOrd="0" destOrd="0" parTransId="{2B15AE12-D4E3-4511-9874-C08B775A816D}" sibTransId="{5669607D-AFE6-4B3C-A396-3EBA366CE6E3}"/>
    <dgm:cxn modelId="{4A085F00-50C8-44C7-BE3C-956050D68D33}" type="presOf" srcId="{52DBF4F5-2E95-4EBA-B5FB-220E3D5B7256}" destId="{2C4F8B57-8A8E-44AB-B278-53D5572ADB2B}" srcOrd="1" destOrd="0" presId="urn:microsoft.com/office/officeart/2009/3/layout/HorizontalOrganizationChart"/>
    <dgm:cxn modelId="{ECD8BCC3-425E-4ACB-B0E4-DD62F27667BB}" type="presOf" srcId="{47544915-DED5-47FC-A5FF-ADB903D26F68}" destId="{0FB65CE2-D5B4-401F-BB14-C583340D9E0A}" srcOrd="1" destOrd="0" presId="urn:microsoft.com/office/officeart/2009/3/layout/HorizontalOrganizationChart"/>
    <dgm:cxn modelId="{DF9B943D-83E8-4B1A-BB49-80EC45E0D142}" srcId="{95D45A22-F0E2-4876-8124-8665FE3E90A2}" destId="{52DBF4F5-2E95-4EBA-B5FB-220E3D5B7256}" srcOrd="2" destOrd="0" parTransId="{BB627676-6C6F-484B-BE53-C3533CD49CD0}" sibTransId="{F9944F81-C934-4F41-B863-403D9EED57B2}"/>
    <dgm:cxn modelId="{A7D48AC9-2556-4381-9E07-5B9386E146CD}" type="presOf" srcId="{F64FB40D-1602-431E-8134-9F9959E43388}" destId="{9BCAAB99-CDF1-4A9B-95DD-627AAF92B487}" srcOrd="0" destOrd="0" presId="urn:microsoft.com/office/officeart/2009/3/layout/HorizontalOrganizationChart"/>
    <dgm:cxn modelId="{93193674-B478-4855-96D4-D4D7C0C738EB}" srcId="{95D45A22-F0E2-4876-8124-8665FE3E90A2}" destId="{9FDF7A97-42BA-49E2-8ECF-4BE754AACDF8}" srcOrd="1" destOrd="0" parTransId="{F64FB40D-1602-431E-8134-9F9959E43388}" sibTransId="{5BB77AF7-F25A-4234-BF91-88AEB9A09307}"/>
    <dgm:cxn modelId="{5ABEEF52-5B09-4F2B-A49E-55DB5396CAE3}" type="presOf" srcId="{0F240735-B43A-414A-8439-28D32061715E}" destId="{845DB1BC-0D25-413E-8A1D-63FD833EC6BE}" srcOrd="0" destOrd="0" presId="urn:microsoft.com/office/officeart/2009/3/layout/HorizontalOrganizationChart"/>
    <dgm:cxn modelId="{ACCC54E1-8D6B-42EF-8F6D-DD2F23E4CF81}" type="presOf" srcId="{508D2949-A0BB-4B35-9C62-D73085E95624}" destId="{B8A4D5EB-8028-4BC4-9CDD-0DEE654FADCD}" srcOrd="1" destOrd="0" presId="urn:microsoft.com/office/officeart/2009/3/layout/HorizontalOrganizationChart"/>
    <dgm:cxn modelId="{183E085B-B745-4A4C-A1CE-32B62002BE0B}" type="presOf" srcId="{52DBF4F5-2E95-4EBA-B5FB-220E3D5B7256}" destId="{4DF9208E-5829-44C8-AF7C-F340E23767D6}" srcOrd="0" destOrd="0" presId="urn:microsoft.com/office/officeart/2009/3/layout/HorizontalOrganizationChart"/>
    <dgm:cxn modelId="{322EEEE3-F2BB-4E10-AED2-3A9400E93108}" type="presParOf" srcId="{C6456A33-9308-455F-A7D9-9A4A423BF72F}" destId="{13934970-D628-461F-8495-60FDBA4956AC}" srcOrd="0" destOrd="0" presId="urn:microsoft.com/office/officeart/2009/3/layout/HorizontalOrganizationChart"/>
    <dgm:cxn modelId="{A48CCE55-0919-4623-8CD2-F3FE3DC46BA1}" type="presParOf" srcId="{13934970-D628-461F-8495-60FDBA4956AC}" destId="{984B773E-0546-4AE9-9261-9FD74ABDF5AA}" srcOrd="0" destOrd="0" presId="urn:microsoft.com/office/officeart/2009/3/layout/HorizontalOrganizationChart"/>
    <dgm:cxn modelId="{155E620B-E0C5-4862-B8D6-8AB2A9219447}" type="presParOf" srcId="{984B773E-0546-4AE9-9261-9FD74ABDF5AA}" destId="{ECD1CACE-0622-4870-9A62-6CCE162B3B09}" srcOrd="0" destOrd="0" presId="urn:microsoft.com/office/officeart/2009/3/layout/HorizontalOrganizationChart"/>
    <dgm:cxn modelId="{4D744462-03A9-4D58-865B-C9FDE5F54976}" type="presParOf" srcId="{984B773E-0546-4AE9-9261-9FD74ABDF5AA}" destId="{F4C0C94C-82A8-4BCC-9002-F4CCD9E4B4B5}" srcOrd="1" destOrd="0" presId="urn:microsoft.com/office/officeart/2009/3/layout/HorizontalOrganizationChart"/>
    <dgm:cxn modelId="{1C834ECD-CFA6-4948-91A0-342B5DA5E7CC}" type="presParOf" srcId="{13934970-D628-461F-8495-60FDBA4956AC}" destId="{1AE43E5F-968E-45D2-A783-833437E1ED6B}" srcOrd="1" destOrd="0" presId="urn:microsoft.com/office/officeart/2009/3/layout/HorizontalOrganizationChart"/>
    <dgm:cxn modelId="{27D6238A-8D07-40F4-89FE-05F7BFCA17D2}" type="presParOf" srcId="{1AE43E5F-968E-45D2-A783-833437E1ED6B}" destId="{9BCAAB99-CDF1-4A9B-95DD-627AAF92B487}" srcOrd="0" destOrd="0" presId="urn:microsoft.com/office/officeart/2009/3/layout/HorizontalOrganizationChart"/>
    <dgm:cxn modelId="{49144696-73FA-4E49-8D9A-308FDB24D9A3}" type="presParOf" srcId="{1AE43E5F-968E-45D2-A783-833437E1ED6B}" destId="{C68FD8F1-55B5-4F5E-B562-160788CF583F}" srcOrd="1" destOrd="0" presId="urn:microsoft.com/office/officeart/2009/3/layout/HorizontalOrganizationChart"/>
    <dgm:cxn modelId="{0418C911-B9DE-4770-B1D1-4FD566F80261}" type="presParOf" srcId="{C68FD8F1-55B5-4F5E-B562-160788CF583F}" destId="{4C6C4EEA-CA5E-43E6-8707-46C2031493FC}" srcOrd="0" destOrd="0" presId="urn:microsoft.com/office/officeart/2009/3/layout/HorizontalOrganizationChart"/>
    <dgm:cxn modelId="{DCC1460F-706E-493F-BA5B-CA29E1658928}" type="presParOf" srcId="{4C6C4EEA-CA5E-43E6-8707-46C2031493FC}" destId="{7C3696DA-493B-4330-8A67-FED06B61295E}" srcOrd="0" destOrd="0" presId="urn:microsoft.com/office/officeart/2009/3/layout/HorizontalOrganizationChart"/>
    <dgm:cxn modelId="{52F53ACF-0925-404F-8D94-DBFB86182753}" type="presParOf" srcId="{4C6C4EEA-CA5E-43E6-8707-46C2031493FC}" destId="{E54A0483-5807-405C-A49A-CC57933C3022}" srcOrd="1" destOrd="0" presId="urn:microsoft.com/office/officeart/2009/3/layout/HorizontalOrganizationChart"/>
    <dgm:cxn modelId="{7B297D1A-677B-404F-8032-A326F28BE07A}" type="presParOf" srcId="{C68FD8F1-55B5-4F5E-B562-160788CF583F}" destId="{1AF33A4A-9BAB-49EC-98D1-F236A32ED071}" srcOrd="1" destOrd="0" presId="urn:microsoft.com/office/officeart/2009/3/layout/HorizontalOrganizationChart"/>
    <dgm:cxn modelId="{C6C0E718-4632-42C0-B8EA-AF0E9C41FA3C}" type="presParOf" srcId="{C68FD8F1-55B5-4F5E-B562-160788CF583F}" destId="{11DB56F3-9A05-437E-AF4B-D48272684094}" srcOrd="2" destOrd="0" presId="urn:microsoft.com/office/officeart/2009/3/layout/HorizontalOrganizationChart"/>
    <dgm:cxn modelId="{FE789BCE-1BB2-48ED-86EB-E1D5AE688528}" type="presParOf" srcId="{1AE43E5F-968E-45D2-A783-833437E1ED6B}" destId="{8B49928B-3E3E-4FF5-80FA-9D72FA11EBB1}" srcOrd="2" destOrd="0" presId="urn:microsoft.com/office/officeart/2009/3/layout/HorizontalOrganizationChart"/>
    <dgm:cxn modelId="{325191D2-2B12-474B-A474-7B4DE0A4B1D4}" type="presParOf" srcId="{1AE43E5F-968E-45D2-A783-833437E1ED6B}" destId="{CF8D8004-3603-4792-9DF1-D8782CC4F4C7}" srcOrd="3" destOrd="0" presId="urn:microsoft.com/office/officeart/2009/3/layout/HorizontalOrganizationChart"/>
    <dgm:cxn modelId="{ACE5A72A-AA0C-46E6-A0B8-87CF2242DF88}" type="presParOf" srcId="{CF8D8004-3603-4792-9DF1-D8782CC4F4C7}" destId="{AD816B79-88DB-4B3F-80C7-FA91E86E7CF9}" srcOrd="0" destOrd="0" presId="urn:microsoft.com/office/officeart/2009/3/layout/HorizontalOrganizationChart"/>
    <dgm:cxn modelId="{5B5D6143-0B6A-4D42-9405-4248A652DFAF}" type="presParOf" srcId="{AD816B79-88DB-4B3F-80C7-FA91E86E7CF9}" destId="{4DF9208E-5829-44C8-AF7C-F340E23767D6}" srcOrd="0" destOrd="0" presId="urn:microsoft.com/office/officeart/2009/3/layout/HorizontalOrganizationChart"/>
    <dgm:cxn modelId="{F8681871-70A2-4AB1-BE1C-9E6F241D692B}" type="presParOf" srcId="{AD816B79-88DB-4B3F-80C7-FA91E86E7CF9}" destId="{2C4F8B57-8A8E-44AB-B278-53D5572ADB2B}" srcOrd="1" destOrd="0" presId="urn:microsoft.com/office/officeart/2009/3/layout/HorizontalOrganizationChart"/>
    <dgm:cxn modelId="{16D17CB2-E26D-409E-B443-440233C30BB9}" type="presParOf" srcId="{CF8D8004-3603-4792-9DF1-D8782CC4F4C7}" destId="{60984E4A-9F10-426D-A6BB-1C319606DE67}" srcOrd="1" destOrd="0" presId="urn:microsoft.com/office/officeart/2009/3/layout/HorizontalOrganizationChart"/>
    <dgm:cxn modelId="{366D9ECF-6F1D-4545-9E60-3528343EAD78}" type="presParOf" srcId="{CF8D8004-3603-4792-9DF1-D8782CC4F4C7}" destId="{B2863C16-2B1D-4D5F-88A3-B6E069AFF997}" srcOrd="2" destOrd="0" presId="urn:microsoft.com/office/officeart/2009/3/layout/HorizontalOrganizationChart"/>
    <dgm:cxn modelId="{1AA8B872-ECF0-4965-9801-44C1AB26C4C7}" type="presParOf" srcId="{1AE43E5F-968E-45D2-A783-833437E1ED6B}" destId="{CF86383C-A9F2-4F53-92AF-BBC1AC344ADA}" srcOrd="4" destOrd="0" presId="urn:microsoft.com/office/officeart/2009/3/layout/HorizontalOrganizationChart"/>
    <dgm:cxn modelId="{82615265-8E16-4318-B12F-FAD300E03AE3}" type="presParOf" srcId="{1AE43E5F-968E-45D2-A783-833437E1ED6B}" destId="{B120055D-55F8-4CEF-AD15-F047A3633D57}" srcOrd="5" destOrd="0" presId="urn:microsoft.com/office/officeart/2009/3/layout/HorizontalOrganizationChart"/>
    <dgm:cxn modelId="{0AC85EB5-7B3F-41EC-ADEC-BCC4C4104C15}" type="presParOf" srcId="{B120055D-55F8-4CEF-AD15-F047A3633D57}" destId="{92FAF47D-B6CC-4748-BFDA-142A103BA7B4}" srcOrd="0" destOrd="0" presId="urn:microsoft.com/office/officeart/2009/3/layout/HorizontalOrganizationChart"/>
    <dgm:cxn modelId="{87B71093-193B-4A5C-A4AF-C3F0CB7A2F6A}" type="presParOf" srcId="{92FAF47D-B6CC-4748-BFDA-142A103BA7B4}" destId="{5ECDFC27-D92D-47CA-AA69-74DC1D4E22BD}" srcOrd="0" destOrd="0" presId="urn:microsoft.com/office/officeart/2009/3/layout/HorizontalOrganizationChart"/>
    <dgm:cxn modelId="{5407C3BE-B6F1-4CA0-BDD4-60FDD9735C0B}" type="presParOf" srcId="{92FAF47D-B6CC-4748-BFDA-142A103BA7B4}" destId="{0FB65CE2-D5B4-401F-BB14-C583340D9E0A}" srcOrd="1" destOrd="0" presId="urn:microsoft.com/office/officeart/2009/3/layout/HorizontalOrganizationChart"/>
    <dgm:cxn modelId="{6D6CB2D1-793C-483C-87C2-BE33E68EACA3}" type="presParOf" srcId="{B120055D-55F8-4CEF-AD15-F047A3633D57}" destId="{7B990AFB-7640-4B02-97FB-86B445BD8AF6}" srcOrd="1" destOrd="0" presId="urn:microsoft.com/office/officeart/2009/3/layout/HorizontalOrganizationChart"/>
    <dgm:cxn modelId="{5C90B3D5-D61F-414F-B07C-850D80CE1903}" type="presParOf" srcId="{B120055D-55F8-4CEF-AD15-F047A3633D57}" destId="{2F0618F3-03F0-4E22-9856-4093A1A8CF12}" srcOrd="2" destOrd="0" presId="urn:microsoft.com/office/officeart/2009/3/layout/HorizontalOrganizationChart"/>
    <dgm:cxn modelId="{153B2E12-4CA7-4C33-A2BE-5FE54CFEC405}" type="presParOf" srcId="{1AE43E5F-968E-45D2-A783-833437E1ED6B}" destId="{D90BBD7E-2D8E-452C-9DE4-69365D62F93D}" srcOrd="6" destOrd="0" presId="urn:microsoft.com/office/officeart/2009/3/layout/HorizontalOrganizationChart"/>
    <dgm:cxn modelId="{55098F6F-CC28-49FA-AC79-AACD83A03368}" type="presParOf" srcId="{1AE43E5F-968E-45D2-A783-833437E1ED6B}" destId="{7109E006-2314-41C7-9734-C111DEB4C97D}" srcOrd="7" destOrd="0" presId="urn:microsoft.com/office/officeart/2009/3/layout/HorizontalOrganizationChart"/>
    <dgm:cxn modelId="{DB84A933-5D3A-4E1E-90D8-8A40A928A8C6}" type="presParOf" srcId="{7109E006-2314-41C7-9734-C111DEB4C97D}" destId="{D05B1540-7A62-4B95-ADBA-CEFF867189FF}" srcOrd="0" destOrd="0" presId="urn:microsoft.com/office/officeart/2009/3/layout/HorizontalOrganizationChart"/>
    <dgm:cxn modelId="{D023000B-11CC-4551-B3DA-EBAB00FD227F}" type="presParOf" srcId="{D05B1540-7A62-4B95-ADBA-CEFF867189FF}" destId="{64207D03-B2F0-4FC4-9556-E248D81C3AD1}" srcOrd="0" destOrd="0" presId="urn:microsoft.com/office/officeart/2009/3/layout/HorizontalOrganizationChart"/>
    <dgm:cxn modelId="{797FA2D4-AA0A-4C7C-B13D-B543D1CB8BC5}" type="presParOf" srcId="{D05B1540-7A62-4B95-ADBA-CEFF867189FF}" destId="{3E29060A-1DB8-4C2C-A647-37EBD8F4D07A}" srcOrd="1" destOrd="0" presId="urn:microsoft.com/office/officeart/2009/3/layout/HorizontalOrganizationChart"/>
    <dgm:cxn modelId="{9286B9F2-6648-4D6D-8D84-B9D49BE71690}" type="presParOf" srcId="{7109E006-2314-41C7-9734-C111DEB4C97D}" destId="{6C441947-8156-4D26-A093-A3BDF3FEAD26}" srcOrd="1" destOrd="0" presId="urn:microsoft.com/office/officeart/2009/3/layout/HorizontalOrganizationChart"/>
    <dgm:cxn modelId="{ACD22B60-694D-436A-8CE7-B85DA9F86E20}" type="presParOf" srcId="{7109E006-2314-41C7-9734-C111DEB4C97D}" destId="{0DE3FCFA-4169-4EE7-A3F8-6CD90BC9B16F}" srcOrd="2" destOrd="0" presId="urn:microsoft.com/office/officeart/2009/3/layout/HorizontalOrganizationChart"/>
    <dgm:cxn modelId="{CB09F8A0-2FCA-4C7C-BA25-7D243B26CD48}" type="presParOf" srcId="{1AE43E5F-968E-45D2-A783-833437E1ED6B}" destId="{D02660C4-3946-4E51-96F6-58A9B56D8522}" srcOrd="8" destOrd="0" presId="urn:microsoft.com/office/officeart/2009/3/layout/HorizontalOrganizationChart"/>
    <dgm:cxn modelId="{B1EAA360-57B4-4070-A8EF-F0437D5826D9}" type="presParOf" srcId="{1AE43E5F-968E-45D2-A783-833437E1ED6B}" destId="{21AD9DCF-243B-4866-9B9D-266E6CFC29FC}" srcOrd="9" destOrd="0" presId="urn:microsoft.com/office/officeart/2009/3/layout/HorizontalOrganizationChart"/>
    <dgm:cxn modelId="{AA80491B-EEA7-4C3A-98A0-69883C83796F}" type="presParOf" srcId="{21AD9DCF-243B-4866-9B9D-266E6CFC29FC}" destId="{A90D34E7-A013-4B79-BE4A-FB4450F6EEC9}" srcOrd="0" destOrd="0" presId="urn:microsoft.com/office/officeart/2009/3/layout/HorizontalOrganizationChart"/>
    <dgm:cxn modelId="{BFD8A1C3-07C1-4DC3-9C04-F57635500C3C}" type="presParOf" srcId="{A90D34E7-A013-4B79-BE4A-FB4450F6EEC9}" destId="{845DB1BC-0D25-413E-8A1D-63FD833EC6BE}" srcOrd="0" destOrd="0" presId="urn:microsoft.com/office/officeart/2009/3/layout/HorizontalOrganizationChart"/>
    <dgm:cxn modelId="{327B1FED-B591-4422-A797-CCB54242B3A6}" type="presParOf" srcId="{A90D34E7-A013-4B79-BE4A-FB4450F6EEC9}" destId="{683C18AE-2C20-4D58-B062-9D39B894AC49}" srcOrd="1" destOrd="0" presId="urn:microsoft.com/office/officeart/2009/3/layout/HorizontalOrganizationChart"/>
    <dgm:cxn modelId="{7788A137-0B5B-495A-9B43-A94967230ED0}" type="presParOf" srcId="{21AD9DCF-243B-4866-9B9D-266E6CFC29FC}" destId="{4871B84D-7D4E-453C-BCA9-5FED06278922}" srcOrd="1" destOrd="0" presId="urn:microsoft.com/office/officeart/2009/3/layout/HorizontalOrganizationChart"/>
    <dgm:cxn modelId="{98B7435D-ACDB-4E18-907F-F068585BC897}" type="presParOf" srcId="{21AD9DCF-243B-4866-9B9D-266E6CFC29FC}" destId="{6ED5D943-84AF-4CDE-B713-BE8B99B9A5E1}" srcOrd="2" destOrd="0" presId="urn:microsoft.com/office/officeart/2009/3/layout/HorizontalOrganizationChart"/>
    <dgm:cxn modelId="{D8D5D4EA-55B0-4AC5-B7DC-5BFC78AE1A4E}" type="presParOf" srcId="{13934970-D628-461F-8495-60FDBA4956AC}" destId="{C499D62A-4FF8-473D-8ED2-98EDDEEDF06E}" srcOrd="2" destOrd="0" presId="urn:microsoft.com/office/officeart/2009/3/layout/HorizontalOrganizationChart"/>
    <dgm:cxn modelId="{BF077036-B046-4932-8A11-86C8AE937BF8}" type="presParOf" srcId="{C499D62A-4FF8-473D-8ED2-98EDDEEDF06E}" destId="{A9F6DFB7-EA9F-4562-83F7-ED1BEC7EA13A}" srcOrd="0" destOrd="0" presId="urn:microsoft.com/office/officeart/2009/3/layout/HorizontalOrganizationChart"/>
    <dgm:cxn modelId="{565099FF-0A5B-4318-A44F-91CD56AB49BB}" type="presParOf" srcId="{C499D62A-4FF8-473D-8ED2-98EDDEEDF06E}" destId="{5D32AAF2-8814-4039-81A3-7C85D089DC0D}" srcOrd="1" destOrd="0" presId="urn:microsoft.com/office/officeart/2009/3/layout/HorizontalOrganizationChart"/>
    <dgm:cxn modelId="{7E57D508-6E38-4207-BF40-6F8BCEA67824}" type="presParOf" srcId="{5D32AAF2-8814-4039-81A3-7C85D089DC0D}" destId="{08B3D0C8-A480-4963-8876-458C172B3986}" srcOrd="0" destOrd="0" presId="urn:microsoft.com/office/officeart/2009/3/layout/HorizontalOrganizationChart"/>
    <dgm:cxn modelId="{6DEBCD54-AC4C-4C16-99DE-429E54C4B23A}" type="presParOf" srcId="{08B3D0C8-A480-4963-8876-458C172B3986}" destId="{6ED34CCE-BAB5-4C0B-A114-F92288312191}" srcOrd="0" destOrd="0" presId="urn:microsoft.com/office/officeart/2009/3/layout/HorizontalOrganizationChart"/>
    <dgm:cxn modelId="{892709A3-C765-4254-90C2-9E84C9E621ED}" type="presParOf" srcId="{08B3D0C8-A480-4963-8876-458C172B3986}" destId="{B8A4D5EB-8028-4BC4-9CDD-0DEE654FADCD}" srcOrd="1" destOrd="0" presId="urn:microsoft.com/office/officeart/2009/3/layout/HorizontalOrganizationChart"/>
    <dgm:cxn modelId="{752E2E0A-8E63-4CEC-8BE6-171B2F23C6BD}" type="presParOf" srcId="{5D32AAF2-8814-4039-81A3-7C85D089DC0D}" destId="{D56D7422-ED01-41A1-B7A0-3B62CB780D09}" srcOrd="1" destOrd="0" presId="urn:microsoft.com/office/officeart/2009/3/layout/HorizontalOrganizationChart"/>
    <dgm:cxn modelId="{6AEE5DC2-69C6-4982-A719-3312B72555C2}" type="presParOf" srcId="{5D32AAF2-8814-4039-81A3-7C85D089DC0D}" destId="{6ACD8718-0FE4-4CD8-9626-DF1AA5C8FE9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C2DB60-B4FC-44AC-AF41-822D38E23083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2717439F-6001-422E-B16A-5E6058F035A2}">
      <dgm:prSet phldrT="[Text]" custT="1"/>
      <dgm:spPr>
        <a:solidFill>
          <a:srgbClr val="92D050"/>
        </a:solidFill>
      </dgm:spPr>
      <dgm:t>
        <a:bodyPr vert="vert"/>
        <a:lstStyle/>
        <a:p>
          <a:r>
            <a:rPr lang="en-US" sz="2400" dirty="0" err="1" smtClean="0">
              <a:latin typeface="Constantia" pitchFamily="18" charset="0"/>
            </a:rPr>
            <a:t>Pembinaan</a:t>
          </a:r>
          <a:r>
            <a:rPr lang="en-US" sz="2400" dirty="0" smtClean="0">
              <a:latin typeface="Constantia" pitchFamily="18" charset="0"/>
            </a:rPr>
            <a:t> </a:t>
          </a:r>
          <a:r>
            <a:rPr lang="en-US" sz="2400" dirty="0" err="1" smtClean="0">
              <a:latin typeface="Constantia" pitchFamily="18" charset="0"/>
            </a:rPr>
            <a:t>Personil</a:t>
          </a:r>
          <a:r>
            <a:rPr lang="en-US" sz="2400" dirty="0" smtClean="0">
              <a:latin typeface="Constantia" pitchFamily="18" charset="0"/>
            </a:rPr>
            <a:t> Hakim </a:t>
          </a:r>
          <a:r>
            <a:rPr lang="en-US" sz="2400" dirty="0" err="1" smtClean="0">
              <a:latin typeface="Constantia" pitchFamily="18" charset="0"/>
            </a:rPr>
            <a:t>oleh</a:t>
          </a:r>
          <a:r>
            <a:rPr lang="en-US" sz="2400" dirty="0" smtClean="0">
              <a:latin typeface="Constantia" pitchFamily="18" charset="0"/>
            </a:rPr>
            <a:t> </a:t>
          </a:r>
          <a:r>
            <a:rPr lang="en-US" sz="2400" dirty="0" err="1" smtClean="0">
              <a:latin typeface="Constantia" pitchFamily="18" charset="0"/>
            </a:rPr>
            <a:t>Ketua</a:t>
          </a:r>
          <a:r>
            <a:rPr lang="en-US" sz="2400" dirty="0" smtClean="0">
              <a:latin typeface="Constantia" pitchFamily="18" charset="0"/>
            </a:rPr>
            <a:t> </a:t>
          </a:r>
          <a:r>
            <a:rPr lang="en-US" sz="2400" dirty="0" err="1" smtClean="0">
              <a:latin typeface="Constantia" pitchFamily="18" charset="0"/>
            </a:rPr>
            <a:t>Pengadilan</a:t>
          </a:r>
          <a:r>
            <a:rPr lang="en-US" sz="2400" dirty="0" smtClean="0">
              <a:latin typeface="Constantia" pitchFamily="18" charset="0"/>
            </a:rPr>
            <a:t> Tingkat Banding (SEMA </a:t>
          </a:r>
          <a:r>
            <a:rPr lang="en-US" sz="2400" dirty="0" err="1" smtClean="0">
              <a:latin typeface="Constantia" pitchFamily="18" charset="0"/>
            </a:rPr>
            <a:t>Nomor</a:t>
          </a:r>
          <a:r>
            <a:rPr lang="en-US" sz="2400" dirty="0" smtClean="0">
              <a:latin typeface="Constantia" pitchFamily="18" charset="0"/>
            </a:rPr>
            <a:t> 14 </a:t>
          </a:r>
          <a:r>
            <a:rPr lang="en-US" sz="2400" dirty="0" err="1" smtClean="0">
              <a:latin typeface="Constantia" pitchFamily="18" charset="0"/>
            </a:rPr>
            <a:t>Tahun</a:t>
          </a:r>
          <a:r>
            <a:rPr lang="en-US" sz="2400" dirty="0" smtClean="0">
              <a:latin typeface="Constantia" pitchFamily="18" charset="0"/>
            </a:rPr>
            <a:t> 2009 </a:t>
          </a:r>
          <a:r>
            <a:rPr lang="en-US" sz="2400" dirty="0" err="1" smtClean="0">
              <a:latin typeface="Constantia" pitchFamily="18" charset="0"/>
            </a:rPr>
            <a:t>tentang</a:t>
          </a:r>
          <a:r>
            <a:rPr lang="en-US" sz="2400" dirty="0" smtClean="0">
              <a:latin typeface="Constantia" pitchFamily="18" charset="0"/>
            </a:rPr>
            <a:t> </a:t>
          </a:r>
          <a:r>
            <a:rPr lang="en-US" sz="2400" dirty="0" err="1" smtClean="0">
              <a:latin typeface="Constantia" pitchFamily="18" charset="0"/>
            </a:rPr>
            <a:t>Pembinaan</a:t>
          </a:r>
          <a:r>
            <a:rPr lang="en-US" sz="2400" dirty="0" smtClean="0">
              <a:latin typeface="Constantia" pitchFamily="18" charset="0"/>
            </a:rPr>
            <a:t> </a:t>
          </a:r>
          <a:r>
            <a:rPr lang="en-US" sz="2400" dirty="0" err="1" smtClean="0">
              <a:latin typeface="Constantia" pitchFamily="18" charset="0"/>
            </a:rPr>
            <a:t>Personil</a:t>
          </a:r>
          <a:r>
            <a:rPr lang="en-US" sz="2400" dirty="0" smtClean="0">
              <a:latin typeface="Constantia" pitchFamily="18" charset="0"/>
            </a:rPr>
            <a:t> Hakim)</a:t>
          </a:r>
          <a:endParaRPr lang="id-ID" sz="2400" dirty="0">
            <a:latin typeface="Constantia" pitchFamily="18" charset="0"/>
          </a:endParaRPr>
        </a:p>
      </dgm:t>
    </dgm:pt>
    <dgm:pt modelId="{B307B6CF-0263-4296-868B-FB36DD29055A}" type="parTrans" cxnId="{0DF05924-6352-4707-BDAD-9B3994404631}">
      <dgm:prSet/>
      <dgm:spPr/>
      <dgm:t>
        <a:bodyPr/>
        <a:lstStyle/>
        <a:p>
          <a:endParaRPr lang="id-ID"/>
        </a:p>
      </dgm:t>
    </dgm:pt>
    <dgm:pt modelId="{A8D59039-4FEB-4C08-8A64-E1FDEB7AB5FC}" type="sibTrans" cxnId="{0DF05924-6352-4707-BDAD-9B3994404631}">
      <dgm:prSet/>
      <dgm:spPr/>
      <dgm:t>
        <a:bodyPr/>
        <a:lstStyle/>
        <a:p>
          <a:endParaRPr lang="id-ID"/>
        </a:p>
      </dgm:t>
    </dgm:pt>
    <dgm:pt modelId="{2C983FE6-7A71-4E94-9286-42AA714A86C3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>
              <a:latin typeface="Constantia" pitchFamily="18" charset="0"/>
            </a:rPr>
            <a:t>Pembinaan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terhadap</a:t>
          </a:r>
          <a:r>
            <a:rPr lang="en-US" dirty="0" smtClean="0">
              <a:latin typeface="Constantia" pitchFamily="18" charset="0"/>
            </a:rPr>
            <a:t> Hakim </a:t>
          </a:r>
          <a:r>
            <a:rPr lang="en-US" dirty="0" err="1" smtClean="0">
              <a:latin typeface="Constantia" pitchFamily="18" charset="0"/>
            </a:rPr>
            <a:t>Tinggi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terhadap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masalah-masalah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hukum</a:t>
          </a:r>
          <a:r>
            <a:rPr lang="en-US" dirty="0" smtClean="0">
              <a:latin typeface="Constantia" pitchFamily="18" charset="0"/>
            </a:rPr>
            <a:t> yang </a:t>
          </a:r>
          <a:r>
            <a:rPr lang="en-US" dirty="0" err="1" smtClean="0">
              <a:latin typeface="Constantia" pitchFamily="18" charset="0"/>
            </a:rPr>
            <a:t>berkembang</a:t>
          </a:r>
          <a:r>
            <a:rPr lang="en-US" dirty="0" smtClean="0">
              <a:latin typeface="Constantia" pitchFamily="18" charset="0"/>
            </a:rPr>
            <a:t> yang </a:t>
          </a:r>
          <a:r>
            <a:rPr lang="en-US" dirty="0" err="1" smtClean="0">
              <a:latin typeface="Constantia" pitchFamily="18" charset="0"/>
            </a:rPr>
            <a:t>merupakan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temuan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dalam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pemeriksaan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perkara</a:t>
          </a:r>
          <a:endParaRPr lang="id-ID" dirty="0">
            <a:latin typeface="Constantia" pitchFamily="18" charset="0"/>
          </a:endParaRPr>
        </a:p>
      </dgm:t>
    </dgm:pt>
    <dgm:pt modelId="{1B3AA153-38DE-4493-B0C5-CF88B1376D97}" type="parTrans" cxnId="{CCA31884-0490-428D-8E19-DEED2532B493}">
      <dgm:prSet/>
      <dgm:spPr>
        <a:ln>
          <a:solidFill>
            <a:srgbClr val="FF0000"/>
          </a:solidFill>
        </a:ln>
      </dgm:spPr>
      <dgm:t>
        <a:bodyPr/>
        <a:lstStyle/>
        <a:p>
          <a:endParaRPr lang="id-ID">
            <a:solidFill>
              <a:schemeClr val="tx1">
                <a:lumMod val="95000"/>
                <a:lumOff val="5000"/>
              </a:schemeClr>
            </a:solidFill>
            <a:latin typeface="Constantia" pitchFamily="18" charset="0"/>
          </a:endParaRPr>
        </a:p>
      </dgm:t>
    </dgm:pt>
    <dgm:pt modelId="{D6A779D2-E679-4D77-B498-590950FB290E}" type="sibTrans" cxnId="{CCA31884-0490-428D-8E19-DEED2532B493}">
      <dgm:prSet/>
      <dgm:spPr/>
      <dgm:t>
        <a:bodyPr/>
        <a:lstStyle/>
        <a:p>
          <a:endParaRPr lang="id-ID"/>
        </a:p>
      </dgm:t>
    </dgm:pt>
    <dgm:pt modelId="{5B401356-E2D1-4BCB-ADAD-938CCE0157F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>
              <a:latin typeface="Constantia" pitchFamily="18" charset="0"/>
            </a:rPr>
            <a:t>Pembinaan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terhadap</a:t>
          </a:r>
          <a:r>
            <a:rPr lang="en-US" dirty="0" smtClean="0">
              <a:latin typeface="Constantia" pitchFamily="18" charset="0"/>
            </a:rPr>
            <a:t> hakim </a:t>
          </a:r>
          <a:r>
            <a:rPr lang="en-US" dirty="0" err="1" smtClean="0">
              <a:latin typeface="Constantia" pitchFamily="18" charset="0"/>
            </a:rPr>
            <a:t>tingkat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pertama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dengan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meminta</a:t>
          </a:r>
          <a:r>
            <a:rPr lang="en-US" dirty="0" smtClean="0">
              <a:latin typeface="Constantia" pitchFamily="18" charset="0"/>
            </a:rPr>
            <a:t> Hakim </a:t>
          </a:r>
          <a:r>
            <a:rPr lang="en-US" dirty="0" err="1" smtClean="0">
              <a:latin typeface="Constantia" pitchFamily="18" charset="0"/>
            </a:rPr>
            <a:t>Tinggi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untuk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membuat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catatan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tertulis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atas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inventarisasi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temuan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kekeliruan</a:t>
          </a:r>
          <a:r>
            <a:rPr lang="en-US" dirty="0" smtClean="0">
              <a:latin typeface="Constantia" pitchFamily="18" charset="0"/>
            </a:rPr>
            <a:t> yang </a:t>
          </a:r>
          <a:r>
            <a:rPr lang="en-US" dirty="0" err="1" smtClean="0">
              <a:latin typeface="Constantia" pitchFamily="18" charset="0"/>
            </a:rPr>
            <a:t>dilakukan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oleh</a:t>
          </a:r>
          <a:r>
            <a:rPr lang="en-US" dirty="0" smtClean="0">
              <a:latin typeface="Constantia" pitchFamily="18" charset="0"/>
            </a:rPr>
            <a:t> Hakim </a:t>
          </a:r>
          <a:r>
            <a:rPr lang="en-US" dirty="0" err="1" smtClean="0">
              <a:latin typeface="Constantia" pitchFamily="18" charset="0"/>
            </a:rPr>
            <a:t>tingkat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pertama</a:t>
          </a:r>
          <a:endParaRPr lang="id-ID" dirty="0">
            <a:latin typeface="Constantia" pitchFamily="18" charset="0"/>
          </a:endParaRPr>
        </a:p>
      </dgm:t>
    </dgm:pt>
    <dgm:pt modelId="{C499A4AA-F9FD-41C5-87B3-7209439CFE07}" type="parTrans" cxnId="{26237F25-B631-435E-99A5-67E2E0CFF40B}">
      <dgm:prSet/>
      <dgm:spPr>
        <a:ln>
          <a:solidFill>
            <a:srgbClr val="FF0000"/>
          </a:solidFill>
        </a:ln>
      </dgm:spPr>
      <dgm:t>
        <a:bodyPr/>
        <a:lstStyle/>
        <a:p>
          <a:endParaRPr lang="id-ID">
            <a:solidFill>
              <a:schemeClr val="tx1">
                <a:lumMod val="95000"/>
                <a:lumOff val="5000"/>
              </a:schemeClr>
            </a:solidFill>
            <a:latin typeface="Constantia" pitchFamily="18" charset="0"/>
          </a:endParaRPr>
        </a:p>
      </dgm:t>
    </dgm:pt>
    <dgm:pt modelId="{50E47C8D-8970-4189-AABC-2598894E2F06}" type="sibTrans" cxnId="{26237F25-B631-435E-99A5-67E2E0CFF40B}">
      <dgm:prSet/>
      <dgm:spPr/>
      <dgm:t>
        <a:bodyPr/>
        <a:lstStyle/>
        <a:p>
          <a:endParaRPr lang="id-ID"/>
        </a:p>
      </dgm:t>
    </dgm:pt>
    <dgm:pt modelId="{E39DF970-E3A3-471A-9C6B-8BCC5B90F5F6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>
              <a:latin typeface="Constantia" pitchFamily="18" charset="0"/>
            </a:rPr>
            <a:t>Memastikan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penyelesaian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perkara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sesuai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ketentuan</a:t>
          </a:r>
          <a:r>
            <a:rPr lang="en-US" dirty="0" smtClean="0">
              <a:latin typeface="Constantia" pitchFamily="18" charset="0"/>
            </a:rPr>
            <a:t> SEMA </a:t>
          </a:r>
          <a:r>
            <a:rPr lang="en-US" dirty="0" err="1" smtClean="0">
              <a:latin typeface="Constantia" pitchFamily="18" charset="0"/>
            </a:rPr>
            <a:t>Nomor</a:t>
          </a:r>
          <a:r>
            <a:rPr lang="en-US" dirty="0" smtClean="0">
              <a:latin typeface="Constantia" pitchFamily="18" charset="0"/>
            </a:rPr>
            <a:t> 2 </a:t>
          </a:r>
          <a:r>
            <a:rPr lang="en-US" dirty="0" err="1" smtClean="0">
              <a:latin typeface="Constantia" pitchFamily="18" charset="0"/>
            </a:rPr>
            <a:t>Tahun</a:t>
          </a:r>
          <a:r>
            <a:rPr lang="en-US" dirty="0" smtClean="0">
              <a:latin typeface="Constantia" pitchFamily="18" charset="0"/>
            </a:rPr>
            <a:t> 2014</a:t>
          </a:r>
          <a:endParaRPr lang="id-ID" dirty="0">
            <a:latin typeface="Constantia" pitchFamily="18" charset="0"/>
          </a:endParaRPr>
        </a:p>
      </dgm:t>
    </dgm:pt>
    <dgm:pt modelId="{0BDECFBB-8F4C-4EF9-A52D-F8EC4C79DCF7}" type="parTrans" cxnId="{B6E9DD59-35D1-455C-BBB3-7BF04263FBEB}">
      <dgm:prSet/>
      <dgm:spPr>
        <a:ln>
          <a:solidFill>
            <a:srgbClr val="FF0000"/>
          </a:solidFill>
        </a:ln>
      </dgm:spPr>
      <dgm:t>
        <a:bodyPr/>
        <a:lstStyle/>
        <a:p>
          <a:endParaRPr lang="id-ID">
            <a:solidFill>
              <a:schemeClr val="tx1">
                <a:lumMod val="95000"/>
                <a:lumOff val="5000"/>
              </a:schemeClr>
            </a:solidFill>
            <a:latin typeface="Constantia" pitchFamily="18" charset="0"/>
          </a:endParaRPr>
        </a:p>
      </dgm:t>
    </dgm:pt>
    <dgm:pt modelId="{C9CBFC8F-C402-41C6-9A30-B5B66717F9B1}" type="sibTrans" cxnId="{B6E9DD59-35D1-455C-BBB3-7BF04263FBEB}">
      <dgm:prSet/>
      <dgm:spPr/>
      <dgm:t>
        <a:bodyPr/>
        <a:lstStyle/>
        <a:p>
          <a:endParaRPr lang="id-ID"/>
        </a:p>
      </dgm:t>
    </dgm:pt>
    <dgm:pt modelId="{718212C6-87E9-4469-A4B1-8220181A07B2}" type="pres">
      <dgm:prSet presAssocID="{64C2DB60-B4FC-44AC-AF41-822D38E2308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2BBDAF-CE4F-4AA2-87A2-3D44B27F2CF1}" type="pres">
      <dgm:prSet presAssocID="{2717439F-6001-422E-B16A-5E6058F035A2}" presName="root1" presStyleCnt="0"/>
      <dgm:spPr/>
    </dgm:pt>
    <dgm:pt modelId="{3C5289AD-0D37-438A-BE9D-9265D44290B0}" type="pres">
      <dgm:prSet presAssocID="{2717439F-6001-422E-B16A-5E6058F035A2}" presName="LevelOneTextNode" presStyleLbl="node0" presStyleIdx="0" presStyleCnt="1" custScaleX="241830" custScaleY="47039" custLinFactNeighborY="-21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827EE54-38F2-4A3D-8850-BB974B2B204D}" type="pres">
      <dgm:prSet presAssocID="{2717439F-6001-422E-B16A-5E6058F035A2}" presName="level2hierChild" presStyleCnt="0"/>
      <dgm:spPr/>
    </dgm:pt>
    <dgm:pt modelId="{68A66B54-3980-4F3D-9F96-7A863D67F136}" type="pres">
      <dgm:prSet presAssocID="{1B3AA153-38DE-4493-B0C5-CF88B1376D97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E9CE96D4-9951-40F6-8702-0E22C2DA6BA1}" type="pres">
      <dgm:prSet presAssocID="{1B3AA153-38DE-4493-B0C5-CF88B1376D97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60FB257-1BF8-4F86-B9E4-C16B661F2952}" type="pres">
      <dgm:prSet presAssocID="{2C983FE6-7A71-4E94-9286-42AA714A86C3}" presName="root2" presStyleCnt="0"/>
      <dgm:spPr/>
    </dgm:pt>
    <dgm:pt modelId="{2F6BCF58-9671-4CB4-855E-3068DB259E37}" type="pres">
      <dgm:prSet presAssocID="{2C983FE6-7A71-4E94-9286-42AA714A86C3}" presName="LevelTwoTextNode" presStyleLbl="node2" presStyleIdx="0" presStyleCnt="3" custScaleX="122509" custScaleY="11509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8D5DD21-A355-45D9-AE36-9DF4D4EDAB19}" type="pres">
      <dgm:prSet presAssocID="{2C983FE6-7A71-4E94-9286-42AA714A86C3}" presName="level3hierChild" presStyleCnt="0"/>
      <dgm:spPr/>
    </dgm:pt>
    <dgm:pt modelId="{1F6F887C-1E5B-4657-B60E-BF32B4C286BD}" type="pres">
      <dgm:prSet presAssocID="{C499A4AA-F9FD-41C5-87B3-7209439CFE07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0D99A67D-9F14-4B8C-BF51-CDACB656959E}" type="pres">
      <dgm:prSet presAssocID="{C499A4AA-F9FD-41C5-87B3-7209439CFE07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F3EBE58-1F83-4EB9-B37E-88CC90D6B7C1}" type="pres">
      <dgm:prSet presAssocID="{5B401356-E2D1-4BCB-ADAD-938CCE0157FF}" presName="root2" presStyleCnt="0"/>
      <dgm:spPr/>
    </dgm:pt>
    <dgm:pt modelId="{A1109220-80AE-4A73-8B67-E535F1C2C3EC}" type="pres">
      <dgm:prSet presAssocID="{5B401356-E2D1-4BCB-ADAD-938CCE0157FF}" presName="LevelTwoTextNode" presStyleLbl="node2" presStyleIdx="1" presStyleCnt="3" custScaleX="12161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4732EA2-CAA0-45AE-BFEC-9639E9682CB8}" type="pres">
      <dgm:prSet presAssocID="{5B401356-E2D1-4BCB-ADAD-938CCE0157FF}" presName="level3hierChild" presStyleCnt="0"/>
      <dgm:spPr/>
    </dgm:pt>
    <dgm:pt modelId="{2B21B84E-2A48-4E55-B860-CF323C4AD96D}" type="pres">
      <dgm:prSet presAssocID="{0BDECFBB-8F4C-4EF9-A52D-F8EC4C79DCF7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C0B38014-2AB1-4D83-AE07-4F964E04C112}" type="pres">
      <dgm:prSet presAssocID="{0BDECFBB-8F4C-4EF9-A52D-F8EC4C79DCF7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8235C6B-515F-443A-8D1B-5C6C53943684}" type="pres">
      <dgm:prSet presAssocID="{E39DF970-E3A3-471A-9C6B-8BCC5B90F5F6}" presName="root2" presStyleCnt="0"/>
      <dgm:spPr/>
    </dgm:pt>
    <dgm:pt modelId="{17C9FB13-FA6C-4816-AA87-B9AA901AA3F7}" type="pres">
      <dgm:prSet presAssocID="{E39DF970-E3A3-471A-9C6B-8BCC5B90F5F6}" presName="LevelTwoTextNode" presStyleLbl="node2" presStyleIdx="2" presStyleCnt="3" custAng="0" custScaleX="122584" custScaleY="56612" custLinFactNeighborY="-115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6B61CD2-A3CE-4E6D-A541-EF09034A0F04}" type="pres">
      <dgm:prSet presAssocID="{E39DF970-E3A3-471A-9C6B-8BCC5B90F5F6}" presName="level3hierChild" presStyleCnt="0"/>
      <dgm:spPr/>
    </dgm:pt>
  </dgm:ptLst>
  <dgm:cxnLst>
    <dgm:cxn modelId="{47EC17E8-5087-49C3-A1B7-7842FEB468A8}" type="presOf" srcId="{E39DF970-E3A3-471A-9C6B-8BCC5B90F5F6}" destId="{17C9FB13-FA6C-4816-AA87-B9AA901AA3F7}" srcOrd="0" destOrd="0" presId="urn:microsoft.com/office/officeart/2008/layout/HorizontalMultiLevelHierarchy"/>
    <dgm:cxn modelId="{878D3CA7-333A-40EA-B9F6-1C83A7783B5F}" type="presOf" srcId="{1B3AA153-38DE-4493-B0C5-CF88B1376D97}" destId="{68A66B54-3980-4F3D-9F96-7A863D67F136}" srcOrd="0" destOrd="0" presId="urn:microsoft.com/office/officeart/2008/layout/HorizontalMultiLevelHierarchy"/>
    <dgm:cxn modelId="{26237F25-B631-435E-99A5-67E2E0CFF40B}" srcId="{2717439F-6001-422E-B16A-5E6058F035A2}" destId="{5B401356-E2D1-4BCB-ADAD-938CCE0157FF}" srcOrd="1" destOrd="0" parTransId="{C499A4AA-F9FD-41C5-87B3-7209439CFE07}" sibTransId="{50E47C8D-8970-4189-AABC-2598894E2F06}"/>
    <dgm:cxn modelId="{DE5A3E80-7C7D-4F5F-A53C-63C854DCB027}" type="presOf" srcId="{64C2DB60-B4FC-44AC-AF41-822D38E23083}" destId="{718212C6-87E9-4469-A4B1-8220181A07B2}" srcOrd="0" destOrd="0" presId="urn:microsoft.com/office/officeart/2008/layout/HorizontalMultiLevelHierarchy"/>
    <dgm:cxn modelId="{CCA31884-0490-428D-8E19-DEED2532B493}" srcId="{2717439F-6001-422E-B16A-5E6058F035A2}" destId="{2C983FE6-7A71-4E94-9286-42AA714A86C3}" srcOrd="0" destOrd="0" parTransId="{1B3AA153-38DE-4493-B0C5-CF88B1376D97}" sibTransId="{D6A779D2-E679-4D77-B498-590950FB290E}"/>
    <dgm:cxn modelId="{55CBCA9D-F0C4-41DB-B030-390DCAF64B19}" type="presOf" srcId="{2717439F-6001-422E-B16A-5E6058F035A2}" destId="{3C5289AD-0D37-438A-BE9D-9265D44290B0}" srcOrd="0" destOrd="0" presId="urn:microsoft.com/office/officeart/2008/layout/HorizontalMultiLevelHierarchy"/>
    <dgm:cxn modelId="{E7E4D4B5-1C39-4498-9476-BD379ECD2DC9}" type="presOf" srcId="{0BDECFBB-8F4C-4EF9-A52D-F8EC4C79DCF7}" destId="{2B21B84E-2A48-4E55-B860-CF323C4AD96D}" srcOrd="0" destOrd="0" presId="urn:microsoft.com/office/officeart/2008/layout/HorizontalMultiLevelHierarchy"/>
    <dgm:cxn modelId="{B6E9DD59-35D1-455C-BBB3-7BF04263FBEB}" srcId="{2717439F-6001-422E-B16A-5E6058F035A2}" destId="{E39DF970-E3A3-471A-9C6B-8BCC5B90F5F6}" srcOrd="2" destOrd="0" parTransId="{0BDECFBB-8F4C-4EF9-A52D-F8EC4C79DCF7}" sibTransId="{C9CBFC8F-C402-41C6-9A30-B5B66717F9B1}"/>
    <dgm:cxn modelId="{0DF05924-6352-4707-BDAD-9B3994404631}" srcId="{64C2DB60-B4FC-44AC-AF41-822D38E23083}" destId="{2717439F-6001-422E-B16A-5E6058F035A2}" srcOrd="0" destOrd="0" parTransId="{B307B6CF-0263-4296-868B-FB36DD29055A}" sibTransId="{A8D59039-4FEB-4C08-8A64-E1FDEB7AB5FC}"/>
    <dgm:cxn modelId="{1B4C077F-AC85-4288-8A6B-306AF0FDC83E}" type="presOf" srcId="{2C983FE6-7A71-4E94-9286-42AA714A86C3}" destId="{2F6BCF58-9671-4CB4-855E-3068DB259E37}" srcOrd="0" destOrd="0" presId="urn:microsoft.com/office/officeart/2008/layout/HorizontalMultiLevelHierarchy"/>
    <dgm:cxn modelId="{1CF85C2F-AE57-4AB5-8A09-F16EEB731999}" type="presOf" srcId="{5B401356-E2D1-4BCB-ADAD-938CCE0157FF}" destId="{A1109220-80AE-4A73-8B67-E535F1C2C3EC}" srcOrd="0" destOrd="0" presId="urn:microsoft.com/office/officeart/2008/layout/HorizontalMultiLevelHierarchy"/>
    <dgm:cxn modelId="{3A75F581-A780-4FD1-B9CB-F502A1C874BF}" type="presOf" srcId="{C499A4AA-F9FD-41C5-87B3-7209439CFE07}" destId="{0D99A67D-9F14-4B8C-BF51-CDACB656959E}" srcOrd="1" destOrd="0" presId="urn:microsoft.com/office/officeart/2008/layout/HorizontalMultiLevelHierarchy"/>
    <dgm:cxn modelId="{3B3385DF-4401-47F2-B91B-252FC3540577}" type="presOf" srcId="{0BDECFBB-8F4C-4EF9-A52D-F8EC4C79DCF7}" destId="{C0B38014-2AB1-4D83-AE07-4F964E04C112}" srcOrd="1" destOrd="0" presId="urn:microsoft.com/office/officeart/2008/layout/HorizontalMultiLevelHierarchy"/>
    <dgm:cxn modelId="{48E8A63B-9415-4271-B574-D74336AC75EC}" type="presOf" srcId="{C499A4AA-F9FD-41C5-87B3-7209439CFE07}" destId="{1F6F887C-1E5B-4657-B60E-BF32B4C286BD}" srcOrd="0" destOrd="0" presId="urn:microsoft.com/office/officeart/2008/layout/HorizontalMultiLevelHierarchy"/>
    <dgm:cxn modelId="{DDF714D3-FAC9-4D06-B59E-FF421DB1D165}" type="presOf" srcId="{1B3AA153-38DE-4493-B0C5-CF88B1376D97}" destId="{E9CE96D4-9951-40F6-8702-0E22C2DA6BA1}" srcOrd="1" destOrd="0" presId="urn:microsoft.com/office/officeart/2008/layout/HorizontalMultiLevelHierarchy"/>
    <dgm:cxn modelId="{1A302A5A-1A2D-4B32-96E0-430A213179F0}" type="presParOf" srcId="{718212C6-87E9-4469-A4B1-8220181A07B2}" destId="{F62BBDAF-CE4F-4AA2-87A2-3D44B27F2CF1}" srcOrd="0" destOrd="0" presId="urn:microsoft.com/office/officeart/2008/layout/HorizontalMultiLevelHierarchy"/>
    <dgm:cxn modelId="{8117681D-5F97-4B15-A7CD-950A4AA16A4F}" type="presParOf" srcId="{F62BBDAF-CE4F-4AA2-87A2-3D44B27F2CF1}" destId="{3C5289AD-0D37-438A-BE9D-9265D44290B0}" srcOrd="0" destOrd="0" presId="urn:microsoft.com/office/officeart/2008/layout/HorizontalMultiLevelHierarchy"/>
    <dgm:cxn modelId="{0A19F61A-834A-439A-A19D-1B84873B697E}" type="presParOf" srcId="{F62BBDAF-CE4F-4AA2-87A2-3D44B27F2CF1}" destId="{F827EE54-38F2-4A3D-8850-BB974B2B204D}" srcOrd="1" destOrd="0" presId="urn:microsoft.com/office/officeart/2008/layout/HorizontalMultiLevelHierarchy"/>
    <dgm:cxn modelId="{D74F0C5F-9EED-4F0C-9C52-81FBC296A207}" type="presParOf" srcId="{F827EE54-38F2-4A3D-8850-BB974B2B204D}" destId="{68A66B54-3980-4F3D-9F96-7A863D67F136}" srcOrd="0" destOrd="0" presId="urn:microsoft.com/office/officeart/2008/layout/HorizontalMultiLevelHierarchy"/>
    <dgm:cxn modelId="{67CE8F73-A473-445B-885D-E5F28076A9BB}" type="presParOf" srcId="{68A66B54-3980-4F3D-9F96-7A863D67F136}" destId="{E9CE96D4-9951-40F6-8702-0E22C2DA6BA1}" srcOrd="0" destOrd="0" presId="urn:microsoft.com/office/officeart/2008/layout/HorizontalMultiLevelHierarchy"/>
    <dgm:cxn modelId="{4AC3C25B-BC20-40D4-8D32-EDDA1080B73B}" type="presParOf" srcId="{F827EE54-38F2-4A3D-8850-BB974B2B204D}" destId="{060FB257-1BF8-4F86-B9E4-C16B661F2952}" srcOrd="1" destOrd="0" presId="urn:microsoft.com/office/officeart/2008/layout/HorizontalMultiLevelHierarchy"/>
    <dgm:cxn modelId="{CDDA02C9-6DA5-4796-BE1F-43919EA43434}" type="presParOf" srcId="{060FB257-1BF8-4F86-B9E4-C16B661F2952}" destId="{2F6BCF58-9671-4CB4-855E-3068DB259E37}" srcOrd="0" destOrd="0" presId="urn:microsoft.com/office/officeart/2008/layout/HorizontalMultiLevelHierarchy"/>
    <dgm:cxn modelId="{40A7DD81-E199-4335-9A08-E081BD427B10}" type="presParOf" srcId="{060FB257-1BF8-4F86-B9E4-C16B661F2952}" destId="{E8D5DD21-A355-45D9-AE36-9DF4D4EDAB19}" srcOrd="1" destOrd="0" presId="urn:microsoft.com/office/officeart/2008/layout/HorizontalMultiLevelHierarchy"/>
    <dgm:cxn modelId="{EACACAF0-5EF4-4033-8744-D9BDE5DFB681}" type="presParOf" srcId="{F827EE54-38F2-4A3D-8850-BB974B2B204D}" destId="{1F6F887C-1E5B-4657-B60E-BF32B4C286BD}" srcOrd="2" destOrd="0" presId="urn:microsoft.com/office/officeart/2008/layout/HorizontalMultiLevelHierarchy"/>
    <dgm:cxn modelId="{73218BBC-A374-4B98-A10C-C574FAD8F5DE}" type="presParOf" srcId="{1F6F887C-1E5B-4657-B60E-BF32B4C286BD}" destId="{0D99A67D-9F14-4B8C-BF51-CDACB656959E}" srcOrd="0" destOrd="0" presId="urn:microsoft.com/office/officeart/2008/layout/HorizontalMultiLevelHierarchy"/>
    <dgm:cxn modelId="{7FBB910E-9B94-4428-AC61-53BCE7BEA257}" type="presParOf" srcId="{F827EE54-38F2-4A3D-8850-BB974B2B204D}" destId="{0F3EBE58-1F83-4EB9-B37E-88CC90D6B7C1}" srcOrd="3" destOrd="0" presId="urn:microsoft.com/office/officeart/2008/layout/HorizontalMultiLevelHierarchy"/>
    <dgm:cxn modelId="{DB6555CD-1750-4D63-9A06-C774A310C650}" type="presParOf" srcId="{0F3EBE58-1F83-4EB9-B37E-88CC90D6B7C1}" destId="{A1109220-80AE-4A73-8B67-E535F1C2C3EC}" srcOrd="0" destOrd="0" presId="urn:microsoft.com/office/officeart/2008/layout/HorizontalMultiLevelHierarchy"/>
    <dgm:cxn modelId="{E98FFE78-3220-4ED2-A68D-40C501BF3D04}" type="presParOf" srcId="{0F3EBE58-1F83-4EB9-B37E-88CC90D6B7C1}" destId="{74732EA2-CAA0-45AE-BFEC-9639E9682CB8}" srcOrd="1" destOrd="0" presId="urn:microsoft.com/office/officeart/2008/layout/HorizontalMultiLevelHierarchy"/>
    <dgm:cxn modelId="{B484882F-F586-47CB-9296-8A330E820614}" type="presParOf" srcId="{F827EE54-38F2-4A3D-8850-BB974B2B204D}" destId="{2B21B84E-2A48-4E55-B860-CF323C4AD96D}" srcOrd="4" destOrd="0" presId="urn:microsoft.com/office/officeart/2008/layout/HorizontalMultiLevelHierarchy"/>
    <dgm:cxn modelId="{E17D7997-9D21-4AF0-A943-223894A38280}" type="presParOf" srcId="{2B21B84E-2A48-4E55-B860-CF323C4AD96D}" destId="{C0B38014-2AB1-4D83-AE07-4F964E04C112}" srcOrd="0" destOrd="0" presId="urn:microsoft.com/office/officeart/2008/layout/HorizontalMultiLevelHierarchy"/>
    <dgm:cxn modelId="{069615EE-BC6F-475A-948F-0A09239FBCDA}" type="presParOf" srcId="{F827EE54-38F2-4A3D-8850-BB974B2B204D}" destId="{B8235C6B-515F-443A-8D1B-5C6C53943684}" srcOrd="5" destOrd="0" presId="urn:microsoft.com/office/officeart/2008/layout/HorizontalMultiLevelHierarchy"/>
    <dgm:cxn modelId="{0EBA5E30-F6B1-423B-94DA-1B29D1A3FD9E}" type="presParOf" srcId="{B8235C6B-515F-443A-8D1B-5C6C53943684}" destId="{17C9FB13-FA6C-4816-AA87-B9AA901AA3F7}" srcOrd="0" destOrd="0" presId="urn:microsoft.com/office/officeart/2008/layout/HorizontalMultiLevelHierarchy"/>
    <dgm:cxn modelId="{9A9A5BF9-DAB3-4926-9F39-6246B1775CC2}" type="presParOf" srcId="{B8235C6B-515F-443A-8D1B-5C6C53943684}" destId="{F6B61CD2-A3CE-4E6D-A541-EF09034A0F0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E4F25-B9BB-404E-AB37-FC4E88C89955}">
      <dsp:nvSpPr>
        <dsp:cNvPr id="0" name=""/>
        <dsp:cNvSpPr/>
      </dsp:nvSpPr>
      <dsp:spPr>
        <a:xfrm>
          <a:off x="0" y="902879"/>
          <a:ext cx="8229600" cy="554400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DC187-89C5-4F7E-8A16-C009E917902A}">
      <dsp:nvSpPr>
        <dsp:cNvPr id="0" name=""/>
        <dsp:cNvSpPr/>
      </dsp:nvSpPr>
      <dsp:spPr>
        <a:xfrm>
          <a:off x="381001" y="590233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tx1"/>
              </a:solidFill>
            </a:rPr>
            <a:t>I. </a:t>
          </a:r>
          <a:r>
            <a:rPr lang="en-US" sz="2200" kern="1200" dirty="0" err="1" smtClean="0">
              <a:solidFill>
                <a:schemeClr val="tx1"/>
              </a:solidFill>
            </a:rPr>
            <a:t>Menjaga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kemandirian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Badan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id-ID" sz="2200" kern="1200" dirty="0" smtClean="0">
              <a:solidFill>
                <a:schemeClr val="tx1"/>
              </a:solidFill>
            </a:rPr>
            <a:t>      	</a:t>
          </a:r>
          <a:r>
            <a:rPr lang="en-US" sz="2200" kern="1200" dirty="0" err="1" smtClean="0">
              <a:solidFill>
                <a:schemeClr val="tx1"/>
              </a:solidFill>
            </a:rPr>
            <a:t>Peradilan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12704" y="621936"/>
        <a:ext cx="5697314" cy="586034"/>
      </dsp:txXfrm>
    </dsp:sp>
    <dsp:sp modelId="{CA3F39DE-6B2F-4357-AF9F-AAA38C65C2F3}">
      <dsp:nvSpPr>
        <dsp:cNvPr id="0" name=""/>
        <dsp:cNvSpPr/>
      </dsp:nvSpPr>
      <dsp:spPr>
        <a:xfrm>
          <a:off x="0" y="1900799"/>
          <a:ext cx="8229600" cy="554400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F4D3D-A757-4395-A090-01260673393E}">
      <dsp:nvSpPr>
        <dsp:cNvPr id="0" name=""/>
        <dsp:cNvSpPr/>
      </dsp:nvSpPr>
      <dsp:spPr>
        <a:xfrm>
          <a:off x="2209795" y="1529015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tx1"/>
              </a:solidFill>
            </a:rPr>
            <a:t>II. </a:t>
          </a:r>
          <a:r>
            <a:rPr lang="en-US" sz="2200" kern="1200" dirty="0" err="1" smtClean="0">
              <a:solidFill>
                <a:schemeClr val="tx1"/>
              </a:solidFill>
            </a:rPr>
            <a:t>Memberikan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pelayanan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hukum</a:t>
          </a:r>
          <a:r>
            <a:rPr lang="en-US" sz="2200" kern="1200" dirty="0" smtClean="0">
              <a:solidFill>
                <a:schemeClr val="tx1"/>
              </a:solidFill>
            </a:rPr>
            <a:t> yang </a:t>
          </a:r>
          <a:r>
            <a:rPr lang="id-ID" sz="2200" kern="1200" dirty="0" smtClean="0">
              <a:solidFill>
                <a:schemeClr val="tx1"/>
              </a:solidFill>
            </a:rPr>
            <a:t>	</a:t>
          </a:r>
          <a:r>
            <a:rPr lang="en-US" sz="2200" kern="1200" dirty="0" err="1" smtClean="0">
              <a:solidFill>
                <a:schemeClr val="tx1"/>
              </a:solidFill>
            </a:rPr>
            <a:t>berkeadilan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bagi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pencari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keadilan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241498" y="1560718"/>
        <a:ext cx="5697314" cy="586034"/>
      </dsp:txXfrm>
    </dsp:sp>
    <dsp:sp modelId="{7F6661D1-409D-4521-B412-475D16745153}">
      <dsp:nvSpPr>
        <dsp:cNvPr id="0" name=""/>
        <dsp:cNvSpPr/>
      </dsp:nvSpPr>
      <dsp:spPr>
        <a:xfrm>
          <a:off x="0" y="2901977"/>
          <a:ext cx="8229600" cy="554400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F9C57-11E0-417D-9A85-FAC2BA7F24A2}">
      <dsp:nvSpPr>
        <dsp:cNvPr id="0" name=""/>
        <dsp:cNvSpPr/>
      </dsp:nvSpPr>
      <dsp:spPr>
        <a:xfrm>
          <a:off x="411480" y="2573999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tx1"/>
              </a:solidFill>
            </a:rPr>
            <a:t>III. </a:t>
          </a:r>
          <a:r>
            <a:rPr lang="en-US" sz="2200" kern="1200" dirty="0" err="1" smtClean="0">
              <a:solidFill>
                <a:schemeClr val="tx1"/>
              </a:solidFill>
            </a:rPr>
            <a:t>Meningkatkan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kualitas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kepemimpinan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id-ID" sz="2200" kern="1200" dirty="0" smtClean="0">
              <a:solidFill>
                <a:schemeClr val="tx1"/>
              </a:solidFill>
            </a:rPr>
            <a:t>	</a:t>
          </a:r>
          <a:r>
            <a:rPr lang="en-US" sz="2200" kern="1200" dirty="0" err="1" smtClean="0">
              <a:solidFill>
                <a:schemeClr val="tx1"/>
              </a:solidFill>
            </a:rPr>
            <a:t>badan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peradilan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43183" y="2605702"/>
        <a:ext cx="5697314" cy="586034"/>
      </dsp:txXfrm>
    </dsp:sp>
    <dsp:sp modelId="{158343DF-DAE7-4E5D-AF40-19F7B4296752}">
      <dsp:nvSpPr>
        <dsp:cNvPr id="0" name=""/>
        <dsp:cNvSpPr/>
      </dsp:nvSpPr>
      <dsp:spPr>
        <a:xfrm>
          <a:off x="0" y="3896640"/>
          <a:ext cx="8229600" cy="554400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32724B-AC19-4821-B1B0-6145081893C2}">
      <dsp:nvSpPr>
        <dsp:cNvPr id="0" name=""/>
        <dsp:cNvSpPr/>
      </dsp:nvSpPr>
      <dsp:spPr>
        <a:xfrm>
          <a:off x="2286010" y="3607749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tx1"/>
              </a:solidFill>
            </a:rPr>
            <a:t>IV. </a:t>
          </a:r>
          <a:r>
            <a:rPr lang="en-US" sz="2200" kern="1200" dirty="0" err="1" smtClean="0">
              <a:solidFill>
                <a:schemeClr val="tx1"/>
              </a:solidFill>
            </a:rPr>
            <a:t>Meningkatkan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kredibilitas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dan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id-ID" sz="2200" kern="1200" dirty="0" smtClean="0">
              <a:solidFill>
                <a:schemeClr val="tx1"/>
              </a:solidFill>
            </a:rPr>
            <a:t>	</a:t>
          </a:r>
          <a:r>
            <a:rPr lang="en-US" sz="2200" kern="1200" dirty="0" err="1" smtClean="0">
              <a:solidFill>
                <a:schemeClr val="tx1"/>
              </a:solidFill>
            </a:rPr>
            <a:t>transparansi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badan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peradilan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317713" y="3639452"/>
        <a:ext cx="569731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D8236-1876-4077-BDEC-91BE4B476CAA}">
      <dsp:nvSpPr>
        <dsp:cNvPr id="0" name=""/>
        <dsp:cNvSpPr/>
      </dsp:nvSpPr>
      <dsp:spPr>
        <a:xfrm>
          <a:off x="3412415" y="3678334"/>
          <a:ext cx="2353151" cy="2353151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Constantia" pitchFamily="18" charset="0"/>
            </a:rPr>
            <a:t>Modus </a:t>
          </a:r>
          <a:r>
            <a:rPr lang="en-US" sz="2400" kern="1200" dirty="0" err="1" smtClean="0">
              <a:solidFill>
                <a:schemeClr val="tx1"/>
              </a:solidFill>
              <a:latin typeface="Constantia" pitchFamily="18" charset="0"/>
            </a:rPr>
            <a:t>Pelanggaran</a:t>
          </a:r>
          <a:endParaRPr lang="en-US" sz="2400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3757026" y="4022945"/>
        <a:ext cx="1663929" cy="1663929"/>
      </dsp:txXfrm>
    </dsp:sp>
    <dsp:sp modelId="{62994C69-8AB8-48E2-961D-77467351B68C}">
      <dsp:nvSpPr>
        <dsp:cNvPr id="0" name=""/>
        <dsp:cNvSpPr/>
      </dsp:nvSpPr>
      <dsp:spPr>
        <a:xfrm rot="10800000">
          <a:off x="1118446" y="4519586"/>
          <a:ext cx="2167800" cy="670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F9DE11-6D83-45FC-ABBC-55864625EDF1}">
      <dsp:nvSpPr>
        <dsp:cNvPr id="0" name=""/>
        <dsp:cNvSpPr/>
      </dsp:nvSpPr>
      <dsp:spPr>
        <a:xfrm>
          <a:off x="700" y="3960712"/>
          <a:ext cx="2235493" cy="178839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500" kern="1200" dirty="0">
            <a:solidFill>
              <a:schemeClr val="tx1"/>
            </a:solidFill>
          </a:endParaRPr>
        </a:p>
      </dsp:txBody>
      <dsp:txXfrm>
        <a:off x="53080" y="4013092"/>
        <a:ext cx="2130733" cy="1683634"/>
      </dsp:txXfrm>
    </dsp:sp>
    <dsp:sp modelId="{C1F3AB4D-E25B-4AF1-BB49-0725F568F75C}">
      <dsp:nvSpPr>
        <dsp:cNvPr id="0" name=""/>
        <dsp:cNvSpPr/>
      </dsp:nvSpPr>
      <dsp:spPr>
        <a:xfrm rot="13411510">
          <a:off x="1126860" y="2600745"/>
          <a:ext cx="2883746" cy="670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040797"/>
                <a:satOff val="2192"/>
                <a:lumOff val="637"/>
                <a:alphaOff val="0"/>
                <a:shade val="51000"/>
                <a:satMod val="130000"/>
              </a:schemeClr>
            </a:gs>
            <a:gs pos="80000">
              <a:schemeClr val="accent2">
                <a:hueOff val="-5040797"/>
                <a:satOff val="2192"/>
                <a:lumOff val="637"/>
                <a:alphaOff val="0"/>
                <a:shade val="93000"/>
                <a:satMod val="130000"/>
              </a:schemeClr>
            </a:gs>
            <a:gs pos="100000">
              <a:schemeClr val="accent2">
                <a:hueOff val="-5040797"/>
                <a:satOff val="2192"/>
                <a:lumOff val="6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904A4F-4F4E-4AE7-AC32-32D01B5925F0}">
      <dsp:nvSpPr>
        <dsp:cNvPr id="0" name=""/>
        <dsp:cNvSpPr/>
      </dsp:nvSpPr>
      <dsp:spPr>
        <a:xfrm>
          <a:off x="304804" y="533396"/>
          <a:ext cx="2436934" cy="28193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5040797"/>
                <a:satOff val="2192"/>
                <a:lumOff val="637"/>
                <a:alphaOff val="0"/>
                <a:shade val="51000"/>
                <a:satMod val="130000"/>
              </a:schemeClr>
            </a:gs>
            <a:gs pos="80000">
              <a:schemeClr val="accent2">
                <a:hueOff val="-5040797"/>
                <a:satOff val="2192"/>
                <a:lumOff val="637"/>
                <a:alphaOff val="0"/>
                <a:shade val="93000"/>
                <a:satMod val="130000"/>
              </a:schemeClr>
            </a:gs>
            <a:gs pos="100000">
              <a:schemeClr val="accent2">
                <a:hueOff val="-5040797"/>
                <a:satOff val="2192"/>
                <a:lumOff val="6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bg1"/>
              </a:solidFill>
              <a:latin typeface="Constantia" pitchFamily="18" charset="0"/>
            </a:rPr>
            <a:t>Tindakan</a:t>
          </a:r>
          <a:r>
            <a:rPr lang="en-US" sz="1800" kern="12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bg1"/>
              </a:solidFill>
              <a:latin typeface="Constantia" pitchFamily="18" charset="0"/>
            </a:rPr>
            <a:t>Spekulatif</a:t>
          </a:r>
          <a:r>
            <a:rPr lang="en-US" sz="1800" kern="12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bg1"/>
              </a:solidFill>
              <a:latin typeface="Constantia" pitchFamily="18" charset="0"/>
            </a:rPr>
            <a:t>terhadap</a:t>
          </a:r>
          <a:r>
            <a:rPr lang="en-US" sz="1800" kern="12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bg1"/>
              </a:solidFill>
              <a:latin typeface="Constantia" pitchFamily="18" charset="0"/>
            </a:rPr>
            <a:t>Penentuan</a:t>
          </a:r>
          <a:r>
            <a:rPr lang="en-US" sz="1800" kern="12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bg1"/>
              </a:solidFill>
              <a:latin typeface="Constantia" pitchFamily="18" charset="0"/>
            </a:rPr>
            <a:t>Majelis</a:t>
          </a:r>
          <a:r>
            <a:rPr lang="en-US" sz="1800" kern="1200" dirty="0" smtClean="0">
              <a:solidFill>
                <a:schemeClr val="bg1"/>
              </a:solidFill>
              <a:latin typeface="Constantia" pitchFamily="18" charset="0"/>
            </a:rPr>
            <a:t> Hakim </a:t>
          </a:r>
          <a:r>
            <a:rPr lang="en-US" sz="1800" kern="1200" dirty="0" err="1" smtClean="0">
              <a:solidFill>
                <a:schemeClr val="bg1"/>
              </a:solidFill>
              <a:latin typeface="Constantia" pitchFamily="18" charset="0"/>
            </a:rPr>
            <a:t>Kasasi</a:t>
          </a:r>
          <a:r>
            <a:rPr lang="en-US" sz="1800" kern="1200" dirty="0" smtClean="0">
              <a:solidFill>
                <a:schemeClr val="bg1"/>
              </a:solidFill>
              <a:latin typeface="Constantia" pitchFamily="18" charset="0"/>
            </a:rPr>
            <a:t> &amp; PK </a:t>
          </a:r>
          <a:r>
            <a:rPr lang="en-US" sz="1800" kern="1200" dirty="0" err="1" smtClean="0">
              <a:solidFill>
                <a:schemeClr val="bg1"/>
              </a:solidFill>
              <a:latin typeface="Constantia" pitchFamily="18" charset="0"/>
            </a:rPr>
            <a:t>dan</a:t>
          </a:r>
          <a:r>
            <a:rPr lang="en-US" sz="1800" kern="12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id-ID" sz="1800" kern="1200" dirty="0" smtClean="0">
              <a:solidFill>
                <a:schemeClr val="bg1"/>
              </a:solidFill>
              <a:latin typeface="Constantia" pitchFamily="18" charset="0"/>
            </a:rPr>
            <a:t>Minutasi </a:t>
          </a:r>
          <a:r>
            <a:rPr lang="en-US" sz="1800" kern="1200" dirty="0" err="1" smtClean="0">
              <a:solidFill>
                <a:schemeClr val="bg1"/>
              </a:solidFill>
              <a:latin typeface="Constantia" pitchFamily="18" charset="0"/>
            </a:rPr>
            <a:t>Putusan</a:t>
          </a:r>
          <a:r>
            <a:rPr lang="en-US" sz="1800" kern="1200" dirty="0" smtClean="0">
              <a:solidFill>
                <a:schemeClr val="bg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bg1"/>
              </a:solidFill>
              <a:latin typeface="Constantia" pitchFamily="18" charset="0"/>
            </a:rPr>
            <a:t>Kasasi</a:t>
          </a:r>
          <a:r>
            <a:rPr lang="en-US" sz="1800" kern="1200" dirty="0" smtClean="0">
              <a:solidFill>
                <a:schemeClr val="bg1"/>
              </a:solidFill>
              <a:latin typeface="Constantia" pitchFamily="18" charset="0"/>
            </a:rPr>
            <a:t> &amp; PK</a:t>
          </a:r>
        </a:p>
      </dsp:txBody>
      <dsp:txXfrm>
        <a:off x="376179" y="604771"/>
        <a:ext cx="2294184" cy="2676636"/>
      </dsp:txXfrm>
    </dsp:sp>
    <dsp:sp modelId="{6F154736-BC0F-4B0B-AD50-983B070C7ECC}">
      <dsp:nvSpPr>
        <dsp:cNvPr id="0" name=""/>
        <dsp:cNvSpPr/>
      </dsp:nvSpPr>
      <dsp:spPr>
        <a:xfrm rot="16183086">
          <a:off x="3501401" y="2141911"/>
          <a:ext cx="2151783" cy="670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0081593"/>
                <a:satOff val="4384"/>
                <a:lumOff val="1275"/>
                <a:alphaOff val="0"/>
                <a:shade val="51000"/>
                <a:satMod val="130000"/>
              </a:schemeClr>
            </a:gs>
            <a:gs pos="80000">
              <a:schemeClr val="accent2">
                <a:hueOff val="-10081593"/>
                <a:satOff val="4384"/>
                <a:lumOff val="127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081593"/>
                <a:satOff val="4384"/>
                <a:lumOff val="1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4D629B-8492-4602-A7F5-DB300380E3B8}">
      <dsp:nvSpPr>
        <dsp:cNvPr id="0" name=""/>
        <dsp:cNvSpPr/>
      </dsp:nvSpPr>
      <dsp:spPr>
        <a:xfrm>
          <a:off x="3183221" y="507159"/>
          <a:ext cx="2777556" cy="1788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0081593"/>
                <a:satOff val="4384"/>
                <a:lumOff val="1275"/>
                <a:alphaOff val="0"/>
                <a:shade val="51000"/>
                <a:satMod val="130000"/>
              </a:schemeClr>
            </a:gs>
            <a:gs pos="80000">
              <a:schemeClr val="accent2">
                <a:hueOff val="-10081593"/>
                <a:satOff val="4384"/>
                <a:lumOff val="127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081593"/>
                <a:satOff val="4384"/>
                <a:lumOff val="1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Bertemu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dengan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pihak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berperkara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pada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jam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kerja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di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luar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kantor</a:t>
          </a:r>
          <a:endParaRPr lang="en-US" sz="1800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3235601" y="559539"/>
        <a:ext cx="2672796" cy="1683634"/>
      </dsp:txXfrm>
    </dsp:sp>
    <dsp:sp modelId="{020264B3-8426-4BCD-A557-A1D6B752EAB7}">
      <dsp:nvSpPr>
        <dsp:cNvPr id="0" name=""/>
        <dsp:cNvSpPr/>
      </dsp:nvSpPr>
      <dsp:spPr>
        <a:xfrm rot="18946462">
          <a:off x="5033135" y="2562650"/>
          <a:ext cx="3132834" cy="670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5122390"/>
                <a:satOff val="6577"/>
                <a:lumOff val="1912"/>
                <a:alphaOff val="0"/>
                <a:shade val="51000"/>
                <a:satMod val="130000"/>
              </a:schemeClr>
            </a:gs>
            <a:gs pos="80000">
              <a:schemeClr val="accent2">
                <a:hueOff val="-15122390"/>
                <a:satOff val="6577"/>
                <a:lumOff val="1912"/>
                <a:alphaOff val="0"/>
                <a:shade val="93000"/>
                <a:satMod val="130000"/>
              </a:schemeClr>
            </a:gs>
            <a:gs pos="100000">
              <a:schemeClr val="accent2">
                <a:hueOff val="-15122390"/>
                <a:satOff val="6577"/>
                <a:lumOff val="19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D16E96-3CFA-4448-B404-74513AA9069E}">
      <dsp:nvSpPr>
        <dsp:cNvPr id="0" name=""/>
        <dsp:cNvSpPr/>
      </dsp:nvSpPr>
      <dsp:spPr>
        <a:xfrm>
          <a:off x="6527511" y="738465"/>
          <a:ext cx="2235493" cy="22833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5122390"/>
                <a:satOff val="6577"/>
                <a:lumOff val="1912"/>
                <a:alphaOff val="0"/>
                <a:shade val="51000"/>
                <a:satMod val="130000"/>
              </a:schemeClr>
            </a:gs>
            <a:gs pos="80000">
              <a:schemeClr val="accent2">
                <a:hueOff val="-15122390"/>
                <a:satOff val="6577"/>
                <a:lumOff val="1912"/>
                <a:alphaOff val="0"/>
                <a:shade val="93000"/>
                <a:satMod val="130000"/>
              </a:schemeClr>
            </a:gs>
            <a:gs pos="100000">
              <a:schemeClr val="accent2">
                <a:hueOff val="-15122390"/>
                <a:satOff val="6577"/>
                <a:lumOff val="19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Meminta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Fasilitas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/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Bantuan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kepada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onstantia" pitchFamily="18" charset="0"/>
            </a:rPr>
            <a:t>pihak</a:t>
          </a:r>
          <a:r>
            <a:rPr lang="en-US" sz="1800" kern="1200" dirty="0" smtClean="0">
              <a:solidFill>
                <a:schemeClr val="tx1"/>
              </a:solidFill>
              <a:latin typeface="Constantia" pitchFamily="18" charset="0"/>
            </a:rPr>
            <a:t> lain</a:t>
          </a:r>
          <a:endParaRPr lang="en-US" sz="1800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6592986" y="803940"/>
        <a:ext cx="2104543" cy="2152436"/>
      </dsp:txXfrm>
    </dsp:sp>
    <dsp:sp modelId="{28A7F564-3501-4793-B7F0-1A5F0215B0C4}">
      <dsp:nvSpPr>
        <dsp:cNvPr id="0" name=""/>
        <dsp:cNvSpPr/>
      </dsp:nvSpPr>
      <dsp:spPr>
        <a:xfrm rot="173871">
          <a:off x="5877741" y="4634872"/>
          <a:ext cx="1977454" cy="670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6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15EB76-CE42-49A0-9DFC-063F9C9B6E57}">
      <dsp:nvSpPr>
        <dsp:cNvPr id="0" name=""/>
        <dsp:cNvSpPr/>
      </dsp:nvSpPr>
      <dsp:spPr>
        <a:xfrm>
          <a:off x="6736184" y="3524252"/>
          <a:ext cx="2235493" cy="29918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500" kern="1200">
            <a:solidFill>
              <a:schemeClr val="tx1"/>
            </a:solidFill>
          </a:endParaRPr>
        </a:p>
      </dsp:txBody>
      <dsp:txXfrm>
        <a:off x="6801659" y="3589727"/>
        <a:ext cx="2104543" cy="2860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77EC3-7212-48B6-A071-796848CAE9E2}">
      <dsp:nvSpPr>
        <dsp:cNvPr id="0" name=""/>
        <dsp:cNvSpPr/>
      </dsp:nvSpPr>
      <dsp:spPr>
        <a:xfrm>
          <a:off x="0" y="254549"/>
          <a:ext cx="8610600" cy="1488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12420" rIns="668278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Pelaksanaan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Tugas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Pokok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di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lingkungan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Kepaniteraan</a:t>
          </a:r>
          <a:endParaRPr lang="en-US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Pelaksanaan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Tugas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Pokok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di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lingkungan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Kesekretariatan</a:t>
          </a:r>
          <a:endParaRPr lang="en-US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Evaluasi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Manajemen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Peradilan</a:t>
          </a:r>
          <a:r>
            <a:rPr lang="en-US" sz="1800" b="1" kern="1200" dirty="0" smtClean="0"/>
            <a:t>, </a:t>
          </a:r>
          <a:r>
            <a:rPr lang="en-US" sz="1800" b="1" kern="1200" dirty="0" err="1" smtClean="0"/>
            <a:t>kepemimpinan</a:t>
          </a:r>
          <a:r>
            <a:rPr lang="en-US" sz="1800" b="1" kern="1200" dirty="0" smtClean="0"/>
            <a:t>, </a:t>
          </a:r>
          <a:r>
            <a:rPr lang="en-US" sz="1800" b="1" kern="1200" dirty="0" err="1" smtClean="0"/>
            <a:t>Kinerja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lembaga</a:t>
          </a:r>
          <a:r>
            <a:rPr lang="id-ID" sz="1800" b="1" kern="1200" dirty="0" smtClean="0"/>
            <a:t> </a:t>
          </a:r>
          <a:r>
            <a:rPr lang="en-US" sz="1800" b="1" kern="1200" dirty="0" err="1" smtClean="0"/>
            <a:t>peradilan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dan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kualitas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pelayanan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Publik</a:t>
          </a:r>
          <a:endParaRPr lang="en-US" sz="1800" b="1" kern="1200" dirty="0"/>
        </a:p>
      </dsp:txBody>
      <dsp:txXfrm>
        <a:off x="0" y="254549"/>
        <a:ext cx="8610600" cy="1488375"/>
      </dsp:txXfrm>
    </dsp:sp>
    <dsp:sp modelId="{C56F11CA-92E8-4D5C-9CC3-8C55B242D8E1}">
      <dsp:nvSpPr>
        <dsp:cNvPr id="0" name=""/>
        <dsp:cNvSpPr/>
      </dsp:nvSpPr>
      <dsp:spPr>
        <a:xfrm>
          <a:off x="430530" y="33149"/>
          <a:ext cx="60274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2"/>
              </a:solidFill>
            </a:rPr>
            <a:t>Pengawasan</a:t>
          </a:r>
          <a:r>
            <a:rPr lang="en-US" sz="1600" b="1" kern="1200" dirty="0" smtClean="0">
              <a:solidFill>
                <a:schemeClr val="tx2"/>
              </a:solidFill>
            </a:rPr>
            <a:t> </a:t>
          </a:r>
          <a:r>
            <a:rPr lang="en-US" sz="1600" b="1" kern="1200" dirty="0" err="1" smtClean="0">
              <a:solidFill>
                <a:schemeClr val="tx2"/>
              </a:solidFill>
            </a:rPr>
            <a:t>Rutin</a:t>
          </a:r>
          <a:r>
            <a:rPr lang="en-US" sz="1600" b="1" kern="1200" dirty="0" smtClean="0">
              <a:solidFill>
                <a:schemeClr val="tx2"/>
              </a:solidFill>
            </a:rPr>
            <a:t> / </a:t>
          </a:r>
          <a:r>
            <a:rPr lang="en-US" sz="1600" b="1" kern="1200" dirty="0" err="1" smtClean="0">
              <a:solidFill>
                <a:schemeClr val="tx2"/>
              </a:solidFill>
            </a:rPr>
            <a:t>Reguler</a:t>
          </a:r>
          <a:endParaRPr lang="en-US" sz="1600" b="1" kern="1200" dirty="0">
            <a:solidFill>
              <a:schemeClr val="tx2"/>
            </a:solidFill>
          </a:endParaRPr>
        </a:p>
      </dsp:txBody>
      <dsp:txXfrm>
        <a:off x="452146" y="54765"/>
        <a:ext cx="5984188" cy="399568"/>
      </dsp:txXfrm>
    </dsp:sp>
    <dsp:sp modelId="{63F69421-0807-4B1D-933A-3208C5615814}">
      <dsp:nvSpPr>
        <dsp:cNvPr id="0" name=""/>
        <dsp:cNvSpPr/>
      </dsp:nvSpPr>
      <dsp:spPr>
        <a:xfrm>
          <a:off x="0" y="2045324"/>
          <a:ext cx="8610600" cy="1441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12420" rIns="668278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1" kern="1200" dirty="0" smtClean="0"/>
            <a:t>Current Audit</a:t>
          </a:r>
          <a:r>
            <a:rPr lang="id-ID" sz="1800" b="1" i="1" kern="1200" dirty="0" smtClean="0"/>
            <a:t>, pemeriksaan atas pengelolaan APBN dan/atau bantuan pihak ketiga yang sedang berjalan</a:t>
          </a:r>
          <a:endParaRPr lang="en-US" sz="1800" b="1" i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1" kern="1200" dirty="0" smtClean="0"/>
            <a:t>Post Audit</a:t>
          </a:r>
          <a:r>
            <a:rPr lang="id-ID" sz="1800" b="1" i="1" kern="1200" dirty="0" smtClean="0"/>
            <a:t>, Pemeriksaan dan review atas laporan realisasi APBN dan neraca</a:t>
          </a:r>
          <a:endParaRPr lang="en-US" sz="1800" b="1" i="1" kern="1200" dirty="0"/>
        </a:p>
      </dsp:txBody>
      <dsp:txXfrm>
        <a:off x="0" y="2045324"/>
        <a:ext cx="8610600" cy="1441125"/>
      </dsp:txXfrm>
    </dsp:sp>
    <dsp:sp modelId="{71CF4E3D-BC26-44D8-BC3B-D7AB8757FA5A}">
      <dsp:nvSpPr>
        <dsp:cNvPr id="0" name=""/>
        <dsp:cNvSpPr/>
      </dsp:nvSpPr>
      <dsp:spPr>
        <a:xfrm>
          <a:off x="430530" y="1823924"/>
          <a:ext cx="60274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2"/>
              </a:solidFill>
            </a:rPr>
            <a:t>Pengawasan</a:t>
          </a:r>
          <a:r>
            <a:rPr lang="en-US" sz="1600" b="1" kern="1200" dirty="0" smtClean="0">
              <a:solidFill>
                <a:schemeClr val="tx2"/>
              </a:solidFill>
            </a:rPr>
            <a:t> </a:t>
          </a:r>
          <a:r>
            <a:rPr lang="en-US" sz="1600" b="1" kern="1200" dirty="0" err="1" smtClean="0">
              <a:solidFill>
                <a:schemeClr val="tx2"/>
              </a:solidFill>
            </a:rPr>
            <a:t>Keuangan</a:t>
          </a:r>
          <a:endParaRPr lang="en-US" sz="1600" b="1" kern="1200" dirty="0">
            <a:solidFill>
              <a:schemeClr val="tx2"/>
            </a:solidFill>
          </a:endParaRPr>
        </a:p>
      </dsp:txBody>
      <dsp:txXfrm>
        <a:off x="452146" y="1845540"/>
        <a:ext cx="5984188" cy="399568"/>
      </dsp:txXfrm>
    </dsp:sp>
    <dsp:sp modelId="{3D9625BD-792E-43B5-AF48-EBDE926B384D}">
      <dsp:nvSpPr>
        <dsp:cNvPr id="0" name=""/>
        <dsp:cNvSpPr/>
      </dsp:nvSpPr>
      <dsp:spPr>
        <a:xfrm>
          <a:off x="0" y="3788849"/>
          <a:ext cx="861060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12420" rIns="66827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Tingkah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laku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aparat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peradilan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Manajemen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dan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kepemimpinan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lembaga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peradilan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Kinerja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lembaga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peradilan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Kualitas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pelayanan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publik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lembaga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peradilan</a:t>
          </a:r>
          <a:endParaRPr lang="en-US" sz="1800" b="1" kern="1200" dirty="0"/>
        </a:p>
      </dsp:txBody>
      <dsp:txXfrm>
        <a:off x="0" y="3788849"/>
        <a:ext cx="8610600" cy="1512000"/>
      </dsp:txXfrm>
    </dsp:sp>
    <dsp:sp modelId="{D32BB661-265A-4922-9802-CA8965600CCB}">
      <dsp:nvSpPr>
        <dsp:cNvPr id="0" name=""/>
        <dsp:cNvSpPr/>
      </dsp:nvSpPr>
      <dsp:spPr>
        <a:xfrm>
          <a:off x="430530" y="3567450"/>
          <a:ext cx="60274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2"/>
              </a:solidFill>
            </a:rPr>
            <a:t>Penanganan</a:t>
          </a:r>
          <a:r>
            <a:rPr lang="en-US" sz="1600" b="1" kern="1200" dirty="0" smtClean="0">
              <a:solidFill>
                <a:schemeClr val="tx2"/>
              </a:solidFill>
            </a:rPr>
            <a:t> </a:t>
          </a:r>
          <a:r>
            <a:rPr lang="en-US" sz="1600" b="1" kern="1200" dirty="0" err="1" smtClean="0">
              <a:solidFill>
                <a:schemeClr val="tx2"/>
              </a:solidFill>
            </a:rPr>
            <a:t>Pengaduan</a:t>
          </a:r>
          <a:endParaRPr lang="en-US" sz="1600" b="1" kern="1200" dirty="0">
            <a:solidFill>
              <a:schemeClr val="tx2"/>
            </a:solidFill>
          </a:endParaRPr>
        </a:p>
      </dsp:txBody>
      <dsp:txXfrm>
        <a:off x="452146" y="3589066"/>
        <a:ext cx="5984188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6DFB7-EA9F-4562-83F7-ED1BEC7EA13A}">
      <dsp:nvSpPr>
        <dsp:cNvPr id="0" name=""/>
        <dsp:cNvSpPr/>
      </dsp:nvSpPr>
      <dsp:spPr>
        <a:xfrm>
          <a:off x="2574328" y="2395209"/>
          <a:ext cx="1763892" cy="157490"/>
        </a:xfrm>
        <a:custGeom>
          <a:avLst/>
          <a:gdLst/>
          <a:ahLst/>
          <a:cxnLst/>
          <a:rect l="0" t="0" r="0" b="0"/>
          <a:pathLst>
            <a:path>
              <a:moveTo>
                <a:pt x="0" y="157490"/>
              </a:moveTo>
              <a:lnTo>
                <a:pt x="1763892" y="157490"/>
              </a:lnTo>
              <a:lnTo>
                <a:pt x="176389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660C4-3946-4E51-96F6-58A9B56D8522}">
      <dsp:nvSpPr>
        <dsp:cNvPr id="0" name=""/>
        <dsp:cNvSpPr/>
      </dsp:nvSpPr>
      <dsp:spPr>
        <a:xfrm>
          <a:off x="2574328" y="2552700"/>
          <a:ext cx="3310095" cy="2149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8110" y="0"/>
              </a:lnTo>
              <a:lnTo>
                <a:pt x="3058110" y="2149806"/>
              </a:lnTo>
              <a:lnTo>
                <a:pt x="3310095" y="21498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BBD7E-2D8E-452C-9DE4-69365D62F93D}">
      <dsp:nvSpPr>
        <dsp:cNvPr id="0" name=""/>
        <dsp:cNvSpPr/>
      </dsp:nvSpPr>
      <dsp:spPr>
        <a:xfrm>
          <a:off x="2574328" y="2552700"/>
          <a:ext cx="3310095" cy="1066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8110" y="0"/>
              </a:lnTo>
              <a:lnTo>
                <a:pt x="3058110" y="1066272"/>
              </a:lnTo>
              <a:lnTo>
                <a:pt x="3310095" y="106627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6383C-A9F2-4F53-92AF-BBC1AC344ADA}">
      <dsp:nvSpPr>
        <dsp:cNvPr id="0" name=""/>
        <dsp:cNvSpPr/>
      </dsp:nvSpPr>
      <dsp:spPr>
        <a:xfrm>
          <a:off x="2574328" y="2489718"/>
          <a:ext cx="33100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2981"/>
              </a:moveTo>
              <a:lnTo>
                <a:pt x="3058110" y="62981"/>
              </a:lnTo>
              <a:lnTo>
                <a:pt x="3058110" y="45720"/>
              </a:lnTo>
              <a:lnTo>
                <a:pt x="3310095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9928B-3E3E-4FF5-80FA-9D72FA11EBB1}">
      <dsp:nvSpPr>
        <dsp:cNvPr id="0" name=""/>
        <dsp:cNvSpPr/>
      </dsp:nvSpPr>
      <dsp:spPr>
        <a:xfrm>
          <a:off x="2574328" y="1451904"/>
          <a:ext cx="3310095" cy="1100795"/>
        </a:xfrm>
        <a:custGeom>
          <a:avLst/>
          <a:gdLst/>
          <a:ahLst/>
          <a:cxnLst/>
          <a:rect l="0" t="0" r="0" b="0"/>
          <a:pathLst>
            <a:path>
              <a:moveTo>
                <a:pt x="0" y="1100795"/>
              </a:moveTo>
              <a:lnTo>
                <a:pt x="3058110" y="1100795"/>
              </a:lnTo>
              <a:lnTo>
                <a:pt x="3058110" y="0"/>
              </a:lnTo>
              <a:lnTo>
                <a:pt x="3310095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AAB99-CDF1-4A9B-95DD-627AAF92B487}">
      <dsp:nvSpPr>
        <dsp:cNvPr id="0" name=""/>
        <dsp:cNvSpPr/>
      </dsp:nvSpPr>
      <dsp:spPr>
        <a:xfrm>
          <a:off x="2574328" y="384276"/>
          <a:ext cx="3310095" cy="2168423"/>
        </a:xfrm>
        <a:custGeom>
          <a:avLst/>
          <a:gdLst/>
          <a:ahLst/>
          <a:cxnLst/>
          <a:rect l="0" t="0" r="0" b="0"/>
          <a:pathLst>
            <a:path>
              <a:moveTo>
                <a:pt x="0" y="2168423"/>
              </a:moveTo>
              <a:lnTo>
                <a:pt x="3058110" y="2168423"/>
              </a:lnTo>
              <a:lnTo>
                <a:pt x="3058110" y="0"/>
              </a:lnTo>
              <a:lnTo>
                <a:pt x="3310095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1CACE-0622-4870-9A62-6CCE162B3B09}">
      <dsp:nvSpPr>
        <dsp:cNvPr id="0" name=""/>
        <dsp:cNvSpPr/>
      </dsp:nvSpPr>
      <dsp:spPr>
        <a:xfrm>
          <a:off x="374049" y="2168423"/>
          <a:ext cx="2200279" cy="768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latin typeface="+mn-lt"/>
            </a:rPr>
            <a:t>PENGADILAN TINGKAT BANDING</a:t>
          </a:r>
          <a:endParaRPr lang="id-ID" sz="1400" b="1" kern="1200" dirty="0">
            <a:latin typeface="+mn-lt"/>
          </a:endParaRPr>
        </a:p>
      </dsp:txBody>
      <dsp:txXfrm>
        <a:off x="374049" y="2168423"/>
        <a:ext cx="2200279" cy="768553"/>
      </dsp:txXfrm>
    </dsp:sp>
    <dsp:sp modelId="{7C3696DA-493B-4330-8A67-FED06B61295E}">
      <dsp:nvSpPr>
        <dsp:cNvPr id="0" name=""/>
        <dsp:cNvSpPr/>
      </dsp:nvSpPr>
      <dsp:spPr>
        <a:xfrm>
          <a:off x="5884424" y="0"/>
          <a:ext cx="2973468" cy="7685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Pengawasan atas jalannya peradilan dan tingkah laku Hakim serta Aparatur Peradilan lainnya</a:t>
          </a:r>
          <a:endParaRPr lang="id-ID" sz="1400" b="0" kern="1200" dirty="0">
            <a:latin typeface="+mn-lt"/>
          </a:endParaRPr>
        </a:p>
      </dsp:txBody>
      <dsp:txXfrm>
        <a:off x="5884424" y="0"/>
        <a:ext cx="2973468" cy="768553"/>
      </dsp:txXfrm>
    </dsp:sp>
    <dsp:sp modelId="{4DF9208E-5829-44C8-AF7C-F340E23767D6}">
      <dsp:nvSpPr>
        <dsp:cNvPr id="0" name=""/>
        <dsp:cNvSpPr/>
      </dsp:nvSpPr>
      <dsp:spPr>
        <a:xfrm>
          <a:off x="5884424" y="1067627"/>
          <a:ext cx="2973468" cy="7685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Mengingatkan agar </a:t>
          </a:r>
          <a:r>
            <a:rPr lang="en-US" sz="14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Aparatur Peradilan  tidak melakukan hal-hal yang mencederai  Visi dan Misi Mahkamah Agung</a:t>
          </a:r>
          <a:endParaRPr lang="id-ID" sz="1400" b="0" kern="1200" dirty="0">
            <a:latin typeface="+mn-lt"/>
          </a:endParaRPr>
        </a:p>
      </dsp:txBody>
      <dsp:txXfrm>
        <a:off x="5884424" y="1067627"/>
        <a:ext cx="2973468" cy="768553"/>
      </dsp:txXfrm>
    </dsp:sp>
    <dsp:sp modelId="{5ECDFC27-D92D-47CA-AA69-74DC1D4E22BD}">
      <dsp:nvSpPr>
        <dsp:cNvPr id="0" name=""/>
        <dsp:cNvSpPr/>
      </dsp:nvSpPr>
      <dsp:spPr>
        <a:xfrm>
          <a:off x="5884424" y="2151161"/>
          <a:ext cx="2973468" cy="7685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Mendorong peningkatan pelayanan publik oleh lemmbaga peradilan</a:t>
          </a:r>
          <a:endParaRPr lang="id-ID" sz="1400" b="0" kern="1200" dirty="0">
            <a:latin typeface="+mn-lt"/>
          </a:endParaRPr>
        </a:p>
      </dsp:txBody>
      <dsp:txXfrm>
        <a:off x="5884424" y="2151161"/>
        <a:ext cx="2973468" cy="768553"/>
      </dsp:txXfrm>
    </dsp:sp>
    <dsp:sp modelId="{64207D03-B2F0-4FC4-9556-E248D81C3AD1}">
      <dsp:nvSpPr>
        <dsp:cNvPr id="0" name=""/>
        <dsp:cNvSpPr/>
      </dsp:nvSpPr>
      <dsp:spPr>
        <a:xfrm>
          <a:off x="5884424" y="3234695"/>
          <a:ext cx="2973468" cy="7685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Melakukan evaluasi kinerja yang bersifat teknis dan non-teknis</a:t>
          </a:r>
          <a:endParaRPr lang="id-ID" sz="1400" b="0" kern="1200" dirty="0">
            <a:latin typeface="+mn-lt"/>
          </a:endParaRPr>
        </a:p>
      </dsp:txBody>
      <dsp:txXfrm>
        <a:off x="5884424" y="3234695"/>
        <a:ext cx="2973468" cy="768553"/>
      </dsp:txXfrm>
    </dsp:sp>
    <dsp:sp modelId="{845DB1BC-0D25-413E-8A1D-63FD833EC6BE}">
      <dsp:nvSpPr>
        <dsp:cNvPr id="0" name=""/>
        <dsp:cNvSpPr/>
      </dsp:nvSpPr>
      <dsp:spPr>
        <a:xfrm>
          <a:off x="5884424" y="4318229"/>
          <a:ext cx="2973468" cy="7685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Melakukan pembinaan dan pengawsan secara rutin serta menuangkan hasilnya dalam Notulensi</a:t>
          </a:r>
          <a:endParaRPr lang="id-ID" sz="1400" b="0" kern="1200" dirty="0">
            <a:latin typeface="+mn-lt"/>
          </a:endParaRPr>
        </a:p>
      </dsp:txBody>
      <dsp:txXfrm>
        <a:off x="5884424" y="4318229"/>
        <a:ext cx="2973468" cy="768553"/>
      </dsp:txXfrm>
    </dsp:sp>
    <dsp:sp modelId="{6ED34CCE-BAB5-4C0B-A114-F92288312191}">
      <dsp:nvSpPr>
        <dsp:cNvPr id="0" name=""/>
        <dsp:cNvSpPr/>
      </dsp:nvSpPr>
      <dsp:spPr>
        <a:xfrm>
          <a:off x="3383930" y="1626656"/>
          <a:ext cx="1908581" cy="7685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u="none" kern="1200" dirty="0" err="1" smtClean="0">
              <a:latin typeface="+mn-lt"/>
            </a:rPr>
            <a:t>Voorpost</a:t>
          </a:r>
          <a:r>
            <a:rPr lang="en-US" sz="1400" b="1" i="1" u="none" kern="1200" dirty="0" smtClean="0">
              <a:latin typeface="+mn-lt"/>
            </a:rPr>
            <a:t> </a:t>
          </a:r>
          <a:endParaRPr lang="id-ID" sz="1400" b="1" i="1" u="none" kern="1200" dirty="0" smtClean="0">
            <a:latin typeface="+mn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err="1" smtClean="0">
              <a:latin typeface="+mn-lt"/>
            </a:rPr>
            <a:t>Mahkamah</a:t>
          </a:r>
          <a:r>
            <a:rPr lang="en-US" sz="1400" b="1" u="none" kern="1200" dirty="0" smtClean="0">
              <a:latin typeface="+mn-lt"/>
            </a:rPr>
            <a:t> </a:t>
          </a:r>
          <a:r>
            <a:rPr lang="en-US" sz="1400" b="1" u="none" kern="1200" dirty="0" err="1" smtClean="0">
              <a:latin typeface="+mn-lt"/>
            </a:rPr>
            <a:t>Agung</a:t>
          </a:r>
          <a:endParaRPr lang="id-ID" sz="1400" b="1" u="none" kern="1200" dirty="0">
            <a:latin typeface="+mn-lt"/>
          </a:endParaRPr>
        </a:p>
      </dsp:txBody>
      <dsp:txXfrm>
        <a:off x="3383930" y="1626656"/>
        <a:ext cx="1908581" cy="7685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1B84E-2A48-4E55-B860-CF323C4AD96D}">
      <dsp:nvSpPr>
        <dsp:cNvPr id="0" name=""/>
        <dsp:cNvSpPr/>
      </dsp:nvSpPr>
      <dsp:spPr>
        <a:xfrm>
          <a:off x="3181434" y="3262341"/>
          <a:ext cx="815196" cy="1647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7598" y="0"/>
              </a:lnTo>
              <a:lnTo>
                <a:pt x="407598" y="1647123"/>
              </a:lnTo>
              <a:lnTo>
                <a:pt x="815196" y="1647123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>
            <a:solidFill>
              <a:schemeClr val="tx1">
                <a:lumMod val="95000"/>
                <a:lumOff val="5000"/>
              </a:schemeClr>
            </a:solidFill>
            <a:latin typeface="Constantia" pitchFamily="18" charset="0"/>
          </a:endParaRPr>
        </a:p>
      </dsp:txBody>
      <dsp:txXfrm>
        <a:off x="3543087" y="4039958"/>
        <a:ext cx="91890" cy="91890"/>
      </dsp:txXfrm>
    </dsp:sp>
    <dsp:sp modelId="{1F6F887C-1E5B-4657-B60E-BF32B4C286BD}">
      <dsp:nvSpPr>
        <dsp:cNvPr id="0" name=""/>
        <dsp:cNvSpPr/>
      </dsp:nvSpPr>
      <dsp:spPr>
        <a:xfrm>
          <a:off x="3181434" y="3262341"/>
          <a:ext cx="815196" cy="377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7598" y="0"/>
              </a:lnTo>
              <a:lnTo>
                <a:pt x="407598" y="377654"/>
              </a:lnTo>
              <a:lnTo>
                <a:pt x="815196" y="377654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solidFill>
              <a:schemeClr val="tx1">
                <a:lumMod val="95000"/>
                <a:lumOff val="5000"/>
              </a:schemeClr>
            </a:solidFill>
            <a:latin typeface="Constantia" pitchFamily="18" charset="0"/>
          </a:endParaRPr>
        </a:p>
      </dsp:txBody>
      <dsp:txXfrm>
        <a:off x="3566571" y="3428708"/>
        <a:ext cx="44921" cy="44921"/>
      </dsp:txXfrm>
    </dsp:sp>
    <dsp:sp modelId="{68A66B54-3980-4F3D-9F96-7A863D67F136}">
      <dsp:nvSpPr>
        <dsp:cNvPr id="0" name=""/>
        <dsp:cNvSpPr/>
      </dsp:nvSpPr>
      <dsp:spPr>
        <a:xfrm>
          <a:off x="3181434" y="1992839"/>
          <a:ext cx="815196" cy="1269502"/>
        </a:xfrm>
        <a:custGeom>
          <a:avLst/>
          <a:gdLst/>
          <a:ahLst/>
          <a:cxnLst/>
          <a:rect l="0" t="0" r="0" b="0"/>
          <a:pathLst>
            <a:path>
              <a:moveTo>
                <a:pt x="0" y="1269502"/>
              </a:moveTo>
              <a:lnTo>
                <a:pt x="407598" y="1269502"/>
              </a:lnTo>
              <a:lnTo>
                <a:pt x="407598" y="0"/>
              </a:lnTo>
              <a:lnTo>
                <a:pt x="815196" y="0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solidFill>
              <a:schemeClr val="tx1">
                <a:lumMod val="95000"/>
                <a:lumOff val="5000"/>
              </a:schemeClr>
            </a:solidFill>
            <a:latin typeface="Constantia" pitchFamily="18" charset="0"/>
          </a:endParaRPr>
        </a:p>
      </dsp:txBody>
      <dsp:txXfrm>
        <a:off x="3551315" y="2589873"/>
        <a:ext cx="75435" cy="75435"/>
      </dsp:txXfrm>
    </dsp:sp>
    <dsp:sp modelId="{3C5289AD-0D37-438A-BE9D-9265D44290B0}">
      <dsp:nvSpPr>
        <dsp:cNvPr id="0" name=""/>
        <dsp:cNvSpPr/>
      </dsp:nvSpPr>
      <dsp:spPr>
        <a:xfrm rot="16200000">
          <a:off x="140580" y="1759758"/>
          <a:ext cx="3076542" cy="3005166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onstantia" pitchFamily="18" charset="0"/>
            </a:rPr>
            <a:t>Pembinaan</a:t>
          </a:r>
          <a:r>
            <a:rPr lang="en-US" sz="2400" kern="1200" dirty="0" smtClean="0">
              <a:latin typeface="Constantia" pitchFamily="18" charset="0"/>
            </a:rPr>
            <a:t> </a:t>
          </a:r>
          <a:r>
            <a:rPr lang="en-US" sz="2400" kern="1200" dirty="0" err="1" smtClean="0">
              <a:latin typeface="Constantia" pitchFamily="18" charset="0"/>
            </a:rPr>
            <a:t>Personil</a:t>
          </a:r>
          <a:r>
            <a:rPr lang="en-US" sz="2400" kern="1200" dirty="0" smtClean="0">
              <a:latin typeface="Constantia" pitchFamily="18" charset="0"/>
            </a:rPr>
            <a:t> Hakim </a:t>
          </a:r>
          <a:r>
            <a:rPr lang="en-US" sz="2400" kern="1200" dirty="0" err="1" smtClean="0">
              <a:latin typeface="Constantia" pitchFamily="18" charset="0"/>
            </a:rPr>
            <a:t>oleh</a:t>
          </a:r>
          <a:r>
            <a:rPr lang="en-US" sz="2400" kern="1200" dirty="0" smtClean="0">
              <a:latin typeface="Constantia" pitchFamily="18" charset="0"/>
            </a:rPr>
            <a:t> </a:t>
          </a:r>
          <a:r>
            <a:rPr lang="en-US" sz="2400" kern="1200" dirty="0" err="1" smtClean="0">
              <a:latin typeface="Constantia" pitchFamily="18" charset="0"/>
            </a:rPr>
            <a:t>Ketua</a:t>
          </a:r>
          <a:r>
            <a:rPr lang="en-US" sz="2400" kern="1200" dirty="0" smtClean="0">
              <a:latin typeface="Constantia" pitchFamily="18" charset="0"/>
            </a:rPr>
            <a:t> </a:t>
          </a:r>
          <a:r>
            <a:rPr lang="en-US" sz="2400" kern="1200" dirty="0" err="1" smtClean="0">
              <a:latin typeface="Constantia" pitchFamily="18" charset="0"/>
            </a:rPr>
            <a:t>Pengadilan</a:t>
          </a:r>
          <a:r>
            <a:rPr lang="en-US" sz="2400" kern="1200" dirty="0" smtClean="0">
              <a:latin typeface="Constantia" pitchFamily="18" charset="0"/>
            </a:rPr>
            <a:t> Tingkat Banding (SEMA </a:t>
          </a:r>
          <a:r>
            <a:rPr lang="en-US" sz="2400" kern="1200" dirty="0" err="1" smtClean="0">
              <a:latin typeface="Constantia" pitchFamily="18" charset="0"/>
            </a:rPr>
            <a:t>Nomor</a:t>
          </a:r>
          <a:r>
            <a:rPr lang="en-US" sz="2400" kern="1200" dirty="0" smtClean="0">
              <a:latin typeface="Constantia" pitchFamily="18" charset="0"/>
            </a:rPr>
            <a:t> 14 </a:t>
          </a:r>
          <a:r>
            <a:rPr lang="en-US" sz="2400" kern="1200" dirty="0" err="1" smtClean="0">
              <a:latin typeface="Constantia" pitchFamily="18" charset="0"/>
            </a:rPr>
            <a:t>Tahun</a:t>
          </a:r>
          <a:r>
            <a:rPr lang="en-US" sz="2400" kern="1200" dirty="0" smtClean="0">
              <a:latin typeface="Constantia" pitchFamily="18" charset="0"/>
            </a:rPr>
            <a:t> 2009 </a:t>
          </a:r>
          <a:r>
            <a:rPr lang="en-US" sz="2400" kern="1200" dirty="0" err="1" smtClean="0">
              <a:latin typeface="Constantia" pitchFamily="18" charset="0"/>
            </a:rPr>
            <a:t>tentang</a:t>
          </a:r>
          <a:r>
            <a:rPr lang="en-US" sz="2400" kern="1200" dirty="0" smtClean="0">
              <a:latin typeface="Constantia" pitchFamily="18" charset="0"/>
            </a:rPr>
            <a:t> </a:t>
          </a:r>
          <a:r>
            <a:rPr lang="en-US" sz="2400" kern="1200" dirty="0" err="1" smtClean="0">
              <a:latin typeface="Constantia" pitchFamily="18" charset="0"/>
            </a:rPr>
            <a:t>Pembinaan</a:t>
          </a:r>
          <a:r>
            <a:rPr lang="en-US" sz="2400" kern="1200" dirty="0" smtClean="0">
              <a:latin typeface="Constantia" pitchFamily="18" charset="0"/>
            </a:rPr>
            <a:t> </a:t>
          </a:r>
          <a:r>
            <a:rPr lang="en-US" sz="2400" kern="1200" dirty="0" err="1" smtClean="0">
              <a:latin typeface="Constantia" pitchFamily="18" charset="0"/>
            </a:rPr>
            <a:t>Personil</a:t>
          </a:r>
          <a:r>
            <a:rPr lang="en-US" sz="2400" kern="1200" dirty="0" smtClean="0">
              <a:latin typeface="Constantia" pitchFamily="18" charset="0"/>
            </a:rPr>
            <a:t> Hakim)</a:t>
          </a:r>
          <a:endParaRPr lang="id-ID" sz="2400" kern="1200" dirty="0">
            <a:latin typeface="Constantia" pitchFamily="18" charset="0"/>
          </a:endParaRPr>
        </a:p>
      </dsp:txBody>
      <dsp:txXfrm>
        <a:off x="140580" y="1759758"/>
        <a:ext cx="3076542" cy="3005166"/>
      </dsp:txXfrm>
    </dsp:sp>
    <dsp:sp modelId="{2F6BCF58-9671-4CB4-855E-3068DB259E37}">
      <dsp:nvSpPr>
        <dsp:cNvPr id="0" name=""/>
        <dsp:cNvSpPr/>
      </dsp:nvSpPr>
      <dsp:spPr>
        <a:xfrm>
          <a:off x="3996630" y="1277691"/>
          <a:ext cx="4993444" cy="1430296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latin typeface="Constantia" pitchFamily="18" charset="0"/>
            </a:rPr>
            <a:t>Pembinaan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terhadap</a:t>
          </a:r>
          <a:r>
            <a:rPr lang="en-US" sz="1700" kern="1200" dirty="0" smtClean="0">
              <a:latin typeface="Constantia" pitchFamily="18" charset="0"/>
            </a:rPr>
            <a:t> Hakim </a:t>
          </a:r>
          <a:r>
            <a:rPr lang="en-US" sz="1700" kern="1200" dirty="0" err="1" smtClean="0">
              <a:latin typeface="Constantia" pitchFamily="18" charset="0"/>
            </a:rPr>
            <a:t>Tinggi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terhadap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masalah-masalah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hukum</a:t>
          </a:r>
          <a:r>
            <a:rPr lang="en-US" sz="1700" kern="1200" dirty="0" smtClean="0">
              <a:latin typeface="Constantia" pitchFamily="18" charset="0"/>
            </a:rPr>
            <a:t> yang </a:t>
          </a:r>
          <a:r>
            <a:rPr lang="en-US" sz="1700" kern="1200" dirty="0" err="1" smtClean="0">
              <a:latin typeface="Constantia" pitchFamily="18" charset="0"/>
            </a:rPr>
            <a:t>berkembang</a:t>
          </a:r>
          <a:r>
            <a:rPr lang="en-US" sz="1700" kern="1200" dirty="0" smtClean="0">
              <a:latin typeface="Constantia" pitchFamily="18" charset="0"/>
            </a:rPr>
            <a:t> yang </a:t>
          </a:r>
          <a:r>
            <a:rPr lang="en-US" sz="1700" kern="1200" dirty="0" err="1" smtClean="0">
              <a:latin typeface="Constantia" pitchFamily="18" charset="0"/>
            </a:rPr>
            <a:t>merupakan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temuan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dalam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pemeriksaan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perkara</a:t>
          </a:r>
          <a:endParaRPr lang="id-ID" sz="1700" kern="1200" dirty="0">
            <a:latin typeface="Constantia" pitchFamily="18" charset="0"/>
          </a:endParaRPr>
        </a:p>
      </dsp:txBody>
      <dsp:txXfrm>
        <a:off x="3996630" y="1277691"/>
        <a:ext cx="4993444" cy="1430296"/>
      </dsp:txXfrm>
    </dsp:sp>
    <dsp:sp modelId="{A1109220-80AE-4A73-8B67-E535F1C2C3EC}">
      <dsp:nvSpPr>
        <dsp:cNvPr id="0" name=""/>
        <dsp:cNvSpPr/>
      </dsp:nvSpPr>
      <dsp:spPr>
        <a:xfrm>
          <a:off x="3996630" y="3018657"/>
          <a:ext cx="4956842" cy="1242677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latin typeface="Constantia" pitchFamily="18" charset="0"/>
            </a:rPr>
            <a:t>Pembinaan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terhadap</a:t>
          </a:r>
          <a:r>
            <a:rPr lang="en-US" sz="1700" kern="1200" dirty="0" smtClean="0">
              <a:latin typeface="Constantia" pitchFamily="18" charset="0"/>
            </a:rPr>
            <a:t> hakim </a:t>
          </a:r>
          <a:r>
            <a:rPr lang="en-US" sz="1700" kern="1200" dirty="0" err="1" smtClean="0">
              <a:latin typeface="Constantia" pitchFamily="18" charset="0"/>
            </a:rPr>
            <a:t>tingkat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pertama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dengan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meminta</a:t>
          </a:r>
          <a:r>
            <a:rPr lang="en-US" sz="1700" kern="1200" dirty="0" smtClean="0">
              <a:latin typeface="Constantia" pitchFamily="18" charset="0"/>
            </a:rPr>
            <a:t> Hakim </a:t>
          </a:r>
          <a:r>
            <a:rPr lang="en-US" sz="1700" kern="1200" dirty="0" err="1" smtClean="0">
              <a:latin typeface="Constantia" pitchFamily="18" charset="0"/>
            </a:rPr>
            <a:t>Tinggi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untuk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membuat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catatan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tertulis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atas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inventarisasi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temuan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kekeliruan</a:t>
          </a:r>
          <a:r>
            <a:rPr lang="en-US" sz="1700" kern="1200" dirty="0" smtClean="0">
              <a:latin typeface="Constantia" pitchFamily="18" charset="0"/>
            </a:rPr>
            <a:t> yang </a:t>
          </a:r>
          <a:r>
            <a:rPr lang="en-US" sz="1700" kern="1200" dirty="0" err="1" smtClean="0">
              <a:latin typeface="Constantia" pitchFamily="18" charset="0"/>
            </a:rPr>
            <a:t>dilakukan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oleh</a:t>
          </a:r>
          <a:r>
            <a:rPr lang="en-US" sz="1700" kern="1200" dirty="0" smtClean="0">
              <a:latin typeface="Constantia" pitchFamily="18" charset="0"/>
            </a:rPr>
            <a:t> Hakim </a:t>
          </a:r>
          <a:r>
            <a:rPr lang="en-US" sz="1700" kern="1200" dirty="0" err="1" smtClean="0">
              <a:latin typeface="Constantia" pitchFamily="18" charset="0"/>
            </a:rPr>
            <a:t>tingkat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pertama</a:t>
          </a:r>
          <a:endParaRPr lang="id-ID" sz="1700" kern="1200" dirty="0">
            <a:latin typeface="Constantia" pitchFamily="18" charset="0"/>
          </a:endParaRPr>
        </a:p>
      </dsp:txBody>
      <dsp:txXfrm>
        <a:off x="3996630" y="3018657"/>
        <a:ext cx="4956842" cy="1242677"/>
      </dsp:txXfrm>
    </dsp:sp>
    <dsp:sp modelId="{17C9FB13-FA6C-4816-AA87-B9AA901AA3F7}">
      <dsp:nvSpPr>
        <dsp:cNvPr id="0" name=""/>
        <dsp:cNvSpPr/>
      </dsp:nvSpPr>
      <dsp:spPr>
        <a:xfrm>
          <a:off x="3996630" y="4557713"/>
          <a:ext cx="4996501" cy="70350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latin typeface="Constantia" pitchFamily="18" charset="0"/>
            </a:rPr>
            <a:t>Memastikan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penyelesaian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perkara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sesuai</a:t>
          </a:r>
          <a:r>
            <a:rPr lang="en-US" sz="1700" kern="1200" dirty="0" smtClean="0">
              <a:latin typeface="Constantia" pitchFamily="18" charset="0"/>
            </a:rPr>
            <a:t> </a:t>
          </a:r>
          <a:r>
            <a:rPr lang="en-US" sz="1700" kern="1200" dirty="0" err="1" smtClean="0">
              <a:latin typeface="Constantia" pitchFamily="18" charset="0"/>
            </a:rPr>
            <a:t>ketentuan</a:t>
          </a:r>
          <a:r>
            <a:rPr lang="en-US" sz="1700" kern="1200" dirty="0" smtClean="0">
              <a:latin typeface="Constantia" pitchFamily="18" charset="0"/>
            </a:rPr>
            <a:t> SEMA </a:t>
          </a:r>
          <a:r>
            <a:rPr lang="en-US" sz="1700" kern="1200" dirty="0" err="1" smtClean="0">
              <a:latin typeface="Constantia" pitchFamily="18" charset="0"/>
            </a:rPr>
            <a:t>Nomor</a:t>
          </a:r>
          <a:r>
            <a:rPr lang="en-US" sz="1700" kern="1200" dirty="0" smtClean="0">
              <a:latin typeface="Constantia" pitchFamily="18" charset="0"/>
            </a:rPr>
            <a:t> 2 </a:t>
          </a:r>
          <a:r>
            <a:rPr lang="en-US" sz="1700" kern="1200" dirty="0" err="1" smtClean="0">
              <a:latin typeface="Constantia" pitchFamily="18" charset="0"/>
            </a:rPr>
            <a:t>Tahun</a:t>
          </a:r>
          <a:r>
            <a:rPr lang="en-US" sz="1700" kern="1200" dirty="0" smtClean="0">
              <a:latin typeface="Constantia" pitchFamily="18" charset="0"/>
            </a:rPr>
            <a:t> 2014</a:t>
          </a:r>
          <a:endParaRPr lang="id-ID" sz="1700" kern="1200" dirty="0">
            <a:latin typeface="Constantia" pitchFamily="18" charset="0"/>
          </a:endParaRPr>
        </a:p>
      </dsp:txBody>
      <dsp:txXfrm>
        <a:off x="3996630" y="4557713"/>
        <a:ext cx="4996501" cy="703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2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BE68D-15E2-46C8-9523-F7C30C8D6A2C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4040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2" y="9444040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785BF-A80C-4582-AA0A-AEAD36FEED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62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450" cy="4974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183" y="0"/>
            <a:ext cx="2930450" cy="4974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00E8D-1820-4317-B24B-171AD2B0618C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729" y="4723373"/>
            <a:ext cx="5407706" cy="4473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350"/>
            <a:ext cx="2930450" cy="497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183" y="9443350"/>
            <a:ext cx="2930450" cy="497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F9434-3DF4-4123-9C28-7AFC90000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9434-3DF4-4123-9C28-7AFC900001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26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9434-3DF4-4123-9C28-7AFC900001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74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332250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9434-3DF4-4123-9C28-7AFC900001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4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9434-3DF4-4123-9C28-7AFC900001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8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9434-3DF4-4123-9C28-7AFC900001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9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7D42A-876D-4978-9EDB-CC5EBADEB7EA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2EE31-2D52-41DF-BBFC-019F8150E7A4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1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D0658-4D3C-442B-9E86-CB5C6F6D12B6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5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90C211-2288-4127-9E50-17BD94E49F0D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FCC0E-A310-4ECC-BFDA-184C4E8C856C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6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BBE40-4E9A-439E-BF6B-3AAFF0C7561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0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0C076-DEA4-4579-9366-70407A46F06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2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28166-5C49-4200-805D-6B4800287A8A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8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121181-77CF-4B80-9CED-6786FA98F69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3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2EF182-EC0A-4056-A493-AF66D55F0B3C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6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CAE0D-7435-4106-AA71-8A62901E212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4E10055-BC61-4E07-81C5-66EEB3DC6DFD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763000" cy="35814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PERANAN  PIMPINAN PENGADILAN TINGKAT BANDING SEBAGAI </a:t>
            </a:r>
            <a:r>
              <a:rPr lang="en-US" sz="3200" i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VOORPOST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DALAM BIDANG PENGAWASAN </a:t>
            </a:r>
            <a:r>
              <a:rPr lang="id-ID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d-ID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UNTUK MEWUJUDKAN BADAN PERADILAN INDONESIA YANG AGUNG</a:t>
            </a:r>
            <a:endParaRPr lang="en-US" sz="3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0" y="3733800"/>
            <a:ext cx="9144000" cy="2607013"/>
          </a:xfrm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ill Sans MT" pitchFamily="34" charset="0"/>
              <a:cs typeface="FrankRuehl" pitchFamily="2" charset="-79"/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ill Sans MT" pitchFamily="34" charset="0"/>
              <a:cs typeface="FrankRuehl" pitchFamily="2" charset="-79"/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Disampaikan</a:t>
            </a:r>
            <a:r>
              <a:rPr lang="en-US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 </a:t>
            </a:r>
            <a:r>
              <a:rPr lang="en-US" b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oleh</a:t>
            </a:r>
            <a:r>
              <a:rPr lang="en-US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:</a:t>
            </a:r>
            <a:endParaRPr lang="id-ID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elix Titling" pitchFamily="82" charset="0"/>
              <a:cs typeface="FrankRuehl" pitchFamily="2" charset="-79"/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ill Sans MT" pitchFamily="34" charset="0"/>
              <a:cs typeface="FrankRuehl" pitchFamily="2" charset="-79"/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400" b="1" u="sng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FrankRuehl" pitchFamily="2" charset="-79"/>
              </a:rPr>
              <a:t>Prof. </a:t>
            </a:r>
            <a:r>
              <a:rPr lang="en-US" sz="2400" b="1" u="sng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FrankRuehl" pitchFamily="2" charset="-79"/>
              </a:rPr>
              <a:t>Dr</a:t>
            </a:r>
            <a:r>
              <a:rPr lang="en-US" sz="2400" b="1" u="sng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FrankRuehl" pitchFamily="2" charset="-79"/>
              </a:rPr>
              <a:t>. </a:t>
            </a:r>
            <a:r>
              <a:rPr lang="en-US" sz="2400" b="1" u="sng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FrankRuehl" pitchFamily="2" charset="-79"/>
              </a:rPr>
              <a:t>H.</a:t>
            </a:r>
            <a:r>
              <a:rPr lang="id-ID" sz="2400" b="1" u="sng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FrankRuehl" pitchFamily="2" charset="-79"/>
              </a:rPr>
              <a:t>M</a:t>
            </a:r>
            <a:r>
              <a:rPr lang="en-US" sz="2400" b="1" u="sng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FrankRuehl" pitchFamily="2" charset="-79"/>
              </a:rPr>
              <a:t>. </a:t>
            </a:r>
            <a:r>
              <a:rPr lang="en-US" sz="2400" b="1" u="sng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FrankRuehl" pitchFamily="2" charset="-79"/>
              </a:rPr>
              <a:t>HATTA ALI, </a:t>
            </a:r>
            <a:r>
              <a:rPr lang="en-US" sz="2400" b="1" u="sng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FrankRuehl" pitchFamily="2" charset="-79"/>
              </a:rPr>
              <a:t>SH, MH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spc="50" dirty="0" err="1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Ketua</a:t>
            </a:r>
            <a:r>
              <a:rPr lang="en-US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 </a:t>
            </a:r>
            <a:r>
              <a:rPr lang="id-ID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 </a:t>
            </a:r>
            <a:r>
              <a:rPr lang="en-US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Mahkamah</a:t>
            </a:r>
            <a:r>
              <a:rPr lang="en-US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 </a:t>
            </a:r>
            <a:r>
              <a:rPr lang="id-ID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 </a:t>
            </a:r>
            <a:r>
              <a:rPr lang="en-US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Agung</a:t>
            </a:r>
            <a:r>
              <a:rPr lang="en-US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 </a:t>
            </a:r>
            <a:r>
              <a:rPr lang="id-ID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 </a:t>
            </a:r>
            <a:r>
              <a:rPr lang="en-US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RI</a:t>
            </a:r>
            <a:endParaRPr lang="id-ID" b="1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elix Titling" pitchFamily="82" charset="0"/>
              <a:cs typeface="FrankRuehl" pitchFamily="2" charset="-79"/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elix Titling" pitchFamily="82" charset="0"/>
              <a:cs typeface="FrankRuehl" pitchFamily="2" charset="-79"/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elix Titling" pitchFamily="82" charset="0"/>
                <a:cs typeface="FrankRuehl" pitchFamily="2" charset="-79"/>
              </a:rPr>
              <a:t>Jakarta, 27-28 Juli 2016</a:t>
            </a:r>
            <a:endParaRPr lang="en-US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elix Titling" pitchFamily="82" charset="0"/>
              <a:cs typeface="FrankRuehl" pitchFamily="2" charset="-79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Pengawasan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Eksternal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Peraturan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Bersama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MA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KY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Peraturan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Bersama</a:t>
            </a:r>
            <a:r>
              <a:rPr lang="en-US" sz="2800" dirty="0" smtClean="0">
                <a:solidFill>
                  <a:srgbClr val="FFC000"/>
                </a:solidFill>
              </a:rPr>
              <a:t> MA </a:t>
            </a:r>
            <a:r>
              <a:rPr lang="en-US" sz="2800" dirty="0" err="1" smtClean="0">
                <a:solidFill>
                  <a:srgbClr val="FFC000"/>
                </a:solidFill>
              </a:rPr>
              <a:t>dan</a:t>
            </a:r>
            <a:r>
              <a:rPr lang="en-US" sz="2800" dirty="0" smtClean="0">
                <a:solidFill>
                  <a:srgbClr val="FFC000"/>
                </a:solidFill>
              </a:rPr>
              <a:t> KY </a:t>
            </a:r>
            <a:r>
              <a:rPr lang="en-US" sz="2800" dirty="0" err="1" smtClean="0">
                <a:solidFill>
                  <a:srgbClr val="FFC000"/>
                </a:solidFill>
              </a:rPr>
              <a:t>Nomor</a:t>
            </a:r>
            <a:r>
              <a:rPr lang="en-US" sz="2800" dirty="0" smtClean="0">
                <a:solidFill>
                  <a:srgbClr val="FFC000"/>
                </a:solidFill>
              </a:rPr>
              <a:t> : 02/PB/MA/IX/2012 </a:t>
            </a:r>
            <a:r>
              <a:rPr lang="en-US" sz="2800" dirty="0" err="1" smtClean="0">
                <a:solidFill>
                  <a:srgbClr val="FFC000"/>
                </a:solidFill>
              </a:rPr>
              <a:t>tentang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Pedoman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Penegakan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Kode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etik</a:t>
            </a:r>
            <a:r>
              <a:rPr lang="en-US" sz="2800" dirty="0" smtClean="0">
                <a:solidFill>
                  <a:srgbClr val="FFC000"/>
                </a:solidFill>
              </a:rPr>
              <a:t>  </a:t>
            </a:r>
            <a:r>
              <a:rPr lang="en-US" sz="2800" dirty="0" err="1" smtClean="0">
                <a:solidFill>
                  <a:srgbClr val="FFC000"/>
                </a:solidFill>
              </a:rPr>
              <a:t>dan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Pedoman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Perilaku</a:t>
            </a:r>
            <a:r>
              <a:rPr lang="en-US" sz="2800" dirty="0" smtClean="0">
                <a:solidFill>
                  <a:srgbClr val="FFC000"/>
                </a:solidFill>
              </a:rPr>
              <a:t> Hakim</a:t>
            </a:r>
          </a:p>
          <a:p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MA </a:t>
            </a:r>
            <a:r>
              <a:rPr lang="en-US" sz="2800" dirty="0" err="1" smtClean="0"/>
              <a:t>dan</a:t>
            </a:r>
            <a:r>
              <a:rPr lang="en-US" sz="2800" dirty="0" smtClean="0"/>
              <a:t> KY </a:t>
            </a:r>
            <a:r>
              <a:rPr lang="en-US" sz="2800" dirty="0" err="1" smtClean="0"/>
              <a:t>Nomor</a:t>
            </a:r>
            <a:r>
              <a:rPr lang="en-US" sz="2800" dirty="0" smtClean="0"/>
              <a:t> : 03/PB/MA/IX/2012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Tata Cara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endParaRPr lang="en-US" sz="2800" dirty="0" smtClean="0"/>
          </a:p>
          <a:p>
            <a:r>
              <a:rPr lang="en-US" sz="2800" dirty="0" err="1" smtClean="0">
                <a:solidFill>
                  <a:srgbClr val="00B0F0"/>
                </a:solidFill>
              </a:rPr>
              <a:t>Peraturan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Bersama</a:t>
            </a:r>
            <a:r>
              <a:rPr lang="en-US" sz="2800" dirty="0" smtClean="0">
                <a:solidFill>
                  <a:srgbClr val="00B0F0"/>
                </a:solidFill>
              </a:rPr>
              <a:t> MA </a:t>
            </a:r>
            <a:r>
              <a:rPr lang="en-US" sz="2800" dirty="0" err="1" smtClean="0">
                <a:solidFill>
                  <a:srgbClr val="00B0F0"/>
                </a:solidFill>
              </a:rPr>
              <a:t>dan</a:t>
            </a:r>
            <a:r>
              <a:rPr lang="en-US" sz="2800" dirty="0" smtClean="0">
                <a:solidFill>
                  <a:srgbClr val="00B0F0"/>
                </a:solidFill>
              </a:rPr>
              <a:t> KY </a:t>
            </a:r>
            <a:r>
              <a:rPr lang="en-US" sz="2800" dirty="0" err="1" smtClean="0">
                <a:solidFill>
                  <a:srgbClr val="00B0F0"/>
                </a:solidFill>
              </a:rPr>
              <a:t>Nomor</a:t>
            </a:r>
            <a:r>
              <a:rPr lang="en-US" sz="2800" dirty="0" smtClean="0">
                <a:solidFill>
                  <a:srgbClr val="00B0F0"/>
                </a:solidFill>
              </a:rPr>
              <a:t> : 04/PB/MA/IX/2012 </a:t>
            </a:r>
            <a:r>
              <a:rPr lang="en-US" sz="2800" dirty="0" err="1" smtClean="0">
                <a:solidFill>
                  <a:srgbClr val="00B0F0"/>
                </a:solidFill>
              </a:rPr>
              <a:t>tentang</a:t>
            </a:r>
            <a:r>
              <a:rPr lang="en-US" sz="2800" dirty="0" smtClean="0">
                <a:solidFill>
                  <a:srgbClr val="00B0F0"/>
                </a:solidFill>
              </a:rPr>
              <a:t> Tata Cara </a:t>
            </a:r>
            <a:r>
              <a:rPr lang="en-US" sz="2800" dirty="0" err="1" smtClean="0">
                <a:solidFill>
                  <a:srgbClr val="00B0F0"/>
                </a:solidFill>
              </a:rPr>
              <a:t>Pembentukan</a:t>
            </a:r>
            <a:r>
              <a:rPr lang="en-US" sz="2800" dirty="0" smtClean="0">
                <a:solidFill>
                  <a:srgbClr val="00B0F0"/>
                </a:solidFill>
              </a:rPr>
              <a:t> Tata </a:t>
            </a:r>
            <a:r>
              <a:rPr lang="en-US" sz="2800" dirty="0" err="1" smtClean="0">
                <a:solidFill>
                  <a:srgbClr val="00B0F0"/>
                </a:solidFill>
              </a:rPr>
              <a:t>Kerja</a:t>
            </a:r>
            <a:r>
              <a:rPr lang="en-US" sz="2800" dirty="0" smtClean="0">
                <a:solidFill>
                  <a:srgbClr val="00B0F0"/>
                </a:solidFill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</a:rPr>
              <a:t>dan</a:t>
            </a:r>
            <a:r>
              <a:rPr lang="en-US" sz="2800" dirty="0" smtClean="0">
                <a:solidFill>
                  <a:srgbClr val="00B0F0"/>
                </a:solidFill>
              </a:rPr>
              <a:t> Tata Cara </a:t>
            </a:r>
            <a:r>
              <a:rPr lang="en-US" sz="2800" dirty="0" err="1" smtClean="0">
                <a:solidFill>
                  <a:srgbClr val="00B0F0"/>
                </a:solidFill>
              </a:rPr>
              <a:t>Pengambilan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Keputusan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Majelis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Kehormatan</a:t>
            </a:r>
            <a:r>
              <a:rPr lang="en-US" sz="2800" dirty="0" smtClean="0">
                <a:solidFill>
                  <a:srgbClr val="00B0F0"/>
                </a:solidFill>
              </a:rPr>
              <a:t> Hakim</a:t>
            </a:r>
            <a:r>
              <a:rPr lang="en-US" sz="2800" dirty="0" smtClean="0"/>
              <a:t>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2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chemeClr val="bg1"/>
                </a:solidFill>
              </a:rPr>
              <a:t>Peranan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Pengadilan</a:t>
            </a:r>
            <a:r>
              <a:rPr lang="en-US" sz="3200" b="1" dirty="0">
                <a:solidFill>
                  <a:schemeClr val="bg1"/>
                </a:solidFill>
              </a:rPr>
              <a:t> Tingkat Banding </a:t>
            </a:r>
            <a:r>
              <a:rPr lang="en-US" sz="3200" b="1" u="sng" dirty="0" err="1">
                <a:solidFill>
                  <a:schemeClr val="bg1"/>
                </a:solidFill>
              </a:rPr>
              <a:t>sebagai</a:t>
            </a:r>
            <a:r>
              <a:rPr lang="en-US" sz="3200" b="1" u="sng" dirty="0">
                <a:solidFill>
                  <a:schemeClr val="bg1"/>
                </a:solidFill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</a:rPr>
              <a:t>Voorpost</a:t>
            </a:r>
            <a:r>
              <a:rPr lang="en-US" sz="3200" b="1" i="1" u="sng" dirty="0">
                <a:solidFill>
                  <a:schemeClr val="bg1"/>
                </a:solidFill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</a:rPr>
              <a:t>Mahkamah</a:t>
            </a:r>
            <a:r>
              <a:rPr lang="en-US" sz="3200" b="1" u="sng" dirty="0">
                <a:solidFill>
                  <a:schemeClr val="bg1"/>
                </a:solidFill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</a:rPr>
              <a:t>Agung</a:t>
            </a:r>
            <a:endParaRPr lang="id-ID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655777"/>
              </p:ext>
            </p:extLst>
          </p:nvPr>
        </p:nvGraphicFramePr>
        <p:xfrm>
          <a:off x="0" y="1600200"/>
          <a:ext cx="9144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2133600" cy="476250"/>
          </a:xfrm>
        </p:spPr>
        <p:txBody>
          <a:bodyPr/>
          <a:lstStyle/>
          <a:p>
            <a:fld id="{E20772E7-1CCB-4784-84E5-A71A18C50B14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4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152400"/>
            <a:ext cx="6324600" cy="15081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Pengawasan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berdasarkan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SEMA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Nomor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2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Tahun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1988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tentang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Pembagian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Tugas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antara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Ketua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Pengadilan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Tinggi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/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Negeri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dan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Wakil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Ketua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Pengadilan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Tinggi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/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Negeri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4111626"/>
            <a:ext cx="2590800" cy="1905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PERENCANAAN</a:t>
            </a:r>
          </a:p>
          <a:p>
            <a:pPr algn="ctr"/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(PLANNING AND PROGRAMMING)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24200" y="4111625"/>
            <a:ext cx="2743200" cy="19843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PELAKSANAAN</a:t>
            </a:r>
          </a:p>
          <a:p>
            <a:pPr algn="ctr"/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(EXECUTING)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48400" y="4111626"/>
            <a:ext cx="2514600" cy="1905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PENGAWASAN</a:t>
            </a:r>
          </a:p>
          <a:p>
            <a:pPr algn="ctr"/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(CONTROLE)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3732146"/>
            <a:ext cx="6705600" cy="1654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20394" y="3003550"/>
            <a:ext cx="0" cy="1111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6194" y="3733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002588" y="3732146"/>
            <a:ext cx="0" cy="306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219200" y="2133600"/>
            <a:ext cx="6324600" cy="139065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Constantia" pitchFamily="18" charset="0"/>
              </a:rPr>
              <a:t>Bersama-sama melakukan tugas dan tanggung jawab atas terselenggaranya peradilan yang baik dengan kegiatan:</a:t>
            </a:r>
            <a:endParaRPr lang="en-US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>
          <a:xfrm>
            <a:off x="4381500" y="1660525"/>
            <a:ext cx="0" cy="473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14872867"/>
              </p:ext>
            </p:extLst>
          </p:nvPr>
        </p:nvGraphicFramePr>
        <p:xfrm>
          <a:off x="0" y="0"/>
          <a:ext cx="9169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7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5289AD-0D37-438A-BE9D-9265D4429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C5289AD-0D37-438A-BE9D-9265D4429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66B54-3980-4F3D-9F96-7A863D67F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68A66B54-3980-4F3D-9F96-7A863D67F1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6BCF58-9671-4CB4-855E-3068DB259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2F6BCF58-9671-4CB4-855E-3068DB259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6F887C-1E5B-4657-B60E-BF32B4C28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1F6F887C-1E5B-4657-B60E-BF32B4C28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109220-80AE-4A73-8B67-E535F1C2C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A1109220-80AE-4A73-8B67-E535F1C2C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21B84E-2A48-4E55-B860-CF323C4AD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2B21B84E-2A48-4E55-B860-CF323C4AD9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C9FB13-FA6C-4816-AA87-B9AA901AA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17C9FB13-FA6C-4816-AA87-B9AA901AA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381000"/>
            <a:ext cx="800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JANGKA WAKTU PENANGANAN PERKARA</a:t>
            </a:r>
            <a:endParaRPr lang="id-ID" sz="2400" dirty="0" smtClean="0"/>
          </a:p>
          <a:p>
            <a:pPr algn="ctr"/>
            <a:r>
              <a:rPr lang="id-ID" sz="2400" dirty="0" smtClean="0"/>
              <a:t>(Tk. Pertama, Banding, Kasasi, dan Peninjauan Kembali)</a:t>
            </a:r>
            <a:endParaRPr lang="en-US" sz="2400" dirty="0"/>
          </a:p>
        </p:txBody>
      </p:sp>
      <p:cxnSp>
        <p:nvCxnSpPr>
          <p:cNvPr id="5" name="Straight Arrow Connector 4"/>
          <p:cNvCxnSpPr>
            <a:stCxn id="3" idx="2"/>
            <a:endCxn id="10" idx="0"/>
          </p:cNvCxnSpPr>
          <p:nvPr/>
        </p:nvCxnSpPr>
        <p:spPr>
          <a:xfrm flipH="1">
            <a:off x="4572000" y="1295400"/>
            <a:ext cx="381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2"/>
            <a:endCxn id="12" idx="0"/>
          </p:cNvCxnSpPr>
          <p:nvPr/>
        </p:nvCxnSpPr>
        <p:spPr>
          <a:xfrm flipH="1">
            <a:off x="1571625" y="1295400"/>
            <a:ext cx="3038475" cy="519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2"/>
            <a:endCxn id="13" idx="0"/>
          </p:cNvCxnSpPr>
          <p:nvPr/>
        </p:nvCxnSpPr>
        <p:spPr>
          <a:xfrm>
            <a:off x="4610100" y="1295400"/>
            <a:ext cx="2843212" cy="485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0400" y="1828800"/>
            <a:ext cx="2743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DALAM KETENTUAN KHUSUS: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No.31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2004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No.2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2004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No.46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2009 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No.2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2012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No.5 </a:t>
            </a:r>
            <a:r>
              <a:rPr lang="en-US" sz="1400" dirty="0" err="1" smtClean="0"/>
              <a:t>Tahun</a:t>
            </a:r>
            <a:r>
              <a:rPr lang="en-US" sz="1400" dirty="0" smtClean="0"/>
              <a:t> 1999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No.37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2004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No.15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2001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No.14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2001 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No.31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2000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No.32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2000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No.28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2014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UU No.1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2015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PERMA No.2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2015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PERMA No.5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2012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PERMA No.2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2011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PERMA No.1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2006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PERMA No.1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2013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/>
              <a:t> PERMA No.4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2012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00025" y="1814513"/>
            <a:ext cx="2743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SEMA No. 02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2014</a:t>
            </a:r>
            <a:endParaRPr lang="id-ID" sz="1400" dirty="0" smtClean="0"/>
          </a:p>
          <a:p>
            <a:pPr algn="ctr"/>
            <a:r>
              <a:rPr lang="id-ID" sz="1400" dirty="0" smtClean="0"/>
              <a:t>Tentang</a:t>
            </a:r>
          </a:p>
          <a:p>
            <a:pPr algn="ctr"/>
            <a:r>
              <a:rPr lang="id-ID" sz="1400" dirty="0"/>
              <a:t>Penyelesaian Perkara di Pengadilan Tingkat Pertama dan Tingkat Banding Pada 4 (empat) Lingkungan Peradilan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081712" y="1781175"/>
            <a:ext cx="2743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SK KMA No. 214/KMA/SK/XII/2014</a:t>
            </a:r>
            <a:endParaRPr lang="id-ID" sz="1400" dirty="0" smtClean="0"/>
          </a:p>
          <a:p>
            <a:pPr algn="ctr"/>
            <a:r>
              <a:rPr lang="id-ID" sz="1400" dirty="0" smtClean="0"/>
              <a:t>Tentang </a:t>
            </a:r>
            <a:r>
              <a:rPr lang="id-ID" sz="1400" dirty="0"/>
              <a:t> </a:t>
            </a:r>
            <a:r>
              <a:rPr lang="id-ID" sz="1400" dirty="0" smtClean="0"/>
              <a:t>Jangka Waktu Penanganan Perkara Pada Mahkamah Agung Republik Indonesia</a:t>
            </a:r>
          </a:p>
          <a:p>
            <a:pPr algn="ctr"/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6134099" y="5560219"/>
            <a:ext cx="2743200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Penanganan perkara di Majelis paling lama 3 (itga) bulan)</a:t>
            </a:r>
          </a:p>
          <a:p>
            <a:pPr algn="ctr"/>
            <a:endParaRPr lang="en-US" sz="1400" dirty="0"/>
          </a:p>
        </p:txBody>
      </p:sp>
      <p:cxnSp>
        <p:nvCxnSpPr>
          <p:cNvPr id="33" name="Straight Arrow Connector 32"/>
          <p:cNvCxnSpPr>
            <a:stCxn id="13" idx="2"/>
            <a:endCxn id="21" idx="0"/>
          </p:cNvCxnSpPr>
          <p:nvPr/>
        </p:nvCxnSpPr>
        <p:spPr>
          <a:xfrm>
            <a:off x="7453312" y="3305175"/>
            <a:ext cx="52387" cy="2255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115049" y="3733800"/>
            <a:ext cx="2743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SK KMA No. </a:t>
            </a:r>
            <a:r>
              <a:rPr lang="id-ID" sz="1400" dirty="0" smtClean="0"/>
              <a:t>119</a:t>
            </a:r>
            <a:r>
              <a:rPr lang="en-US" sz="1400" dirty="0" smtClean="0"/>
              <a:t>/KMA/SK/</a:t>
            </a:r>
            <a:r>
              <a:rPr lang="id-ID" sz="1400" dirty="0" smtClean="0"/>
              <a:t>V</a:t>
            </a:r>
            <a:r>
              <a:rPr lang="en-US" sz="1400" dirty="0" smtClean="0"/>
              <a:t>II/201</a:t>
            </a:r>
            <a:r>
              <a:rPr lang="id-ID" sz="1400" dirty="0" smtClean="0"/>
              <a:t>3</a:t>
            </a:r>
          </a:p>
          <a:p>
            <a:pPr algn="ctr"/>
            <a:r>
              <a:rPr lang="id-ID" sz="1400" dirty="0" smtClean="0"/>
              <a:t>Tentang </a:t>
            </a:r>
            <a:r>
              <a:rPr lang="id-ID" sz="1400" dirty="0"/>
              <a:t> </a:t>
            </a:r>
            <a:r>
              <a:rPr lang="id-ID" sz="1400" dirty="0" smtClean="0"/>
              <a:t>Penetapan Hari Musyawarah dan Ucapan pada Mahkamah Agung Republik Indonesia</a:t>
            </a:r>
          </a:p>
          <a:p>
            <a:pPr algn="ctr"/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581025" y="388620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Tingkat Pertama</a:t>
            </a:r>
          </a:p>
          <a:p>
            <a:pPr algn="ctr"/>
            <a:r>
              <a:rPr lang="id-ID" sz="1600" dirty="0" smtClean="0"/>
              <a:t>5 bulan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581025" y="495300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Banding</a:t>
            </a:r>
          </a:p>
          <a:p>
            <a:pPr algn="ctr"/>
            <a:r>
              <a:rPr lang="id-ID" sz="1600" dirty="0" smtClean="0"/>
              <a:t>3 bulan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2" idx="2"/>
            <a:endCxn id="23" idx="0"/>
          </p:cNvCxnSpPr>
          <p:nvPr/>
        </p:nvCxnSpPr>
        <p:spPr>
          <a:xfrm>
            <a:off x="1571625" y="3490913"/>
            <a:ext cx="0" cy="395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2"/>
            <a:endCxn id="24" idx="0"/>
          </p:cNvCxnSpPr>
          <p:nvPr/>
        </p:nvCxnSpPr>
        <p:spPr>
          <a:xfrm>
            <a:off x="1571625" y="4495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52400"/>
            <a:ext cx="5943600" cy="1219200"/>
          </a:xfrm>
          <a:solidFill>
            <a:schemeClr val="accent1"/>
          </a:solidFill>
        </p:spPr>
        <p:txBody>
          <a:bodyPr/>
          <a:lstStyle/>
          <a:p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1800" dirty="0" smtClean="0"/>
              <a:t>PERMA </a:t>
            </a:r>
            <a:r>
              <a:rPr lang="id-ID" sz="1800" dirty="0"/>
              <a:t>N0. 7 Tahun 2016</a:t>
            </a:r>
            <a:br>
              <a:rPr lang="id-ID" sz="1800" dirty="0"/>
            </a:br>
            <a:r>
              <a:rPr lang="id-ID" sz="1800" dirty="0"/>
              <a:t>PENEGAKAN </a:t>
            </a:r>
            <a:r>
              <a:rPr lang="en-US" sz="1800" dirty="0"/>
              <a:t>DISIPLIN KERJA HAKIM </a:t>
            </a:r>
            <a:br>
              <a:rPr lang="en-US" sz="1800" dirty="0"/>
            </a:br>
            <a:r>
              <a:rPr lang="en-US" sz="1800" dirty="0"/>
              <a:t>PADA MAHKAMAH AGUNG RI </a:t>
            </a:r>
            <a:br>
              <a:rPr lang="en-US" sz="1800" dirty="0"/>
            </a:br>
            <a:r>
              <a:rPr lang="en-US" sz="1800" dirty="0"/>
              <a:t>DAN BADAN PERADILAN </a:t>
            </a:r>
            <a:r>
              <a:rPr lang="id-ID" sz="1800" dirty="0"/>
              <a:t>YANG ADA DI </a:t>
            </a:r>
            <a:r>
              <a:rPr lang="id-ID" sz="1800" dirty="0" smtClean="0"/>
              <a:t>BAWAHNYA</a:t>
            </a: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endParaRPr lang="en-US" sz="28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077200" cy="15859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id-ID" sz="1600" dirty="0" smtClean="0">
                <a:solidFill>
                  <a:schemeClr val="bg1"/>
                </a:solidFill>
              </a:rPr>
              <a:t>SK KMA No. 069/KMA/SK/V/2009 Tentang PERUBAHAN PERTAMA ATAS KEPUTUSAN MAHKAMAH AGUNG NOMOR 071/KMA/SK/V/2008 TENTANG KETENTUAN PENEGAKAN DISIPLIN KERJA DALAM PELAKSANAAN PEMBERIAN TUNJANGAN KHUSUS KINERJA HAKIM DAN PEGAWAI NEGERI PADA MAHKAMAH AGUNG DAN BADAN PERADILAN YANG BERADA DI BAWAHNYA.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267200" y="1462088"/>
            <a:ext cx="381000" cy="4429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Down Arrow 3"/>
          <p:cNvSpPr/>
          <p:nvPr/>
        </p:nvSpPr>
        <p:spPr>
          <a:xfrm>
            <a:off x="4335018" y="3567112"/>
            <a:ext cx="313182" cy="4429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304800" y="4086224"/>
            <a:ext cx="8229600" cy="2466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</a:rPr>
              <a:t>PENEGAKAN DISIPLIN :</a:t>
            </a:r>
          </a:p>
          <a:p>
            <a:pPr defTabSz="179388">
              <a:tabLst>
                <a:tab pos="357188" algn="l"/>
              </a:tabLst>
            </a:pPr>
            <a:r>
              <a:rPr lang="id-ID" sz="1600" dirty="0">
                <a:solidFill>
                  <a:schemeClr val="tx1"/>
                </a:solidFill>
              </a:rPr>
              <a:t>	</a:t>
            </a:r>
            <a:r>
              <a:rPr lang="id-ID" sz="1600" dirty="0" smtClean="0">
                <a:solidFill>
                  <a:schemeClr val="tx1"/>
                </a:solidFill>
              </a:rPr>
              <a:t>	SK KMA No. 071 TAHUN 2008 Jo 069 TAHUN 2009 DIDASARKAN PADA  DISIPLIN 	KERJA  DENGAN HUKUMAN DISIPLIN PENGURANGAN TUNJANGAN KHUSUS 	KINERJA SEDANGKAN PERMA NO 7 TAHUN 2016 DIDASARKAN PADA DISIPLIN 	KERJA  	DENGAN HUKUMAN 	DISIPLIN TIDAK DIBAYARKAN TUNJANGAN 	JABATAN 	(STRUKTURAL/FUNGSIONAL).</a:t>
            </a:r>
          </a:p>
          <a:p>
            <a:pPr marL="342900" indent="-342900" defTabSz="357188">
              <a:buFont typeface="+mj-lt"/>
              <a:buAutoNum type="arabicPeriod" startAt="2"/>
            </a:pPr>
            <a:r>
              <a:rPr lang="id-ID" sz="1600" dirty="0" smtClean="0">
                <a:solidFill>
                  <a:schemeClr val="tx1"/>
                </a:solidFill>
              </a:rPr>
              <a:t>JENIS SANKSI</a:t>
            </a:r>
          </a:p>
          <a:p>
            <a:pPr marL="342900" indent="-342900" defTabSz="357188">
              <a:buFont typeface="+mj-lt"/>
              <a:buAutoNum type="arabicPeriod" startAt="2"/>
            </a:pPr>
            <a:r>
              <a:rPr lang="id-ID" sz="1600" dirty="0" smtClean="0">
                <a:solidFill>
                  <a:schemeClr val="tx1"/>
                </a:solidFill>
              </a:rPr>
              <a:t>PEJABAT YANG BERWENANG MEMBERI SANKSI</a:t>
            </a:r>
          </a:p>
          <a:p>
            <a:pPr marL="342900" indent="-342900">
              <a:buFont typeface="+mj-lt"/>
              <a:buAutoNum type="arabicPeriod" startAt="2"/>
            </a:pP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4293415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85800" y="152400"/>
            <a:ext cx="7772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PERMA NO 8 TAHUN 2016</a:t>
            </a:r>
            <a:r>
              <a:rPr lang="en-US" dirty="0" smtClean="0">
                <a:solidFill>
                  <a:schemeClr val="tx1"/>
                </a:solidFill>
              </a:rPr>
              <a:t> TENTANG PENGAWASAN DAN PEMBINAAN ATASAN LANGSUNG DI LINGKUNGAN MAHKAMAH AGUNG DAN BADAN PERADILAN DI BAWAHNYA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95400" y="2057400"/>
            <a:ext cx="6705600" cy="1371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MENCABUT KEPUTUSAN KETUA  MAHKAMAH AGUNG R.I. NO.: 096/KMA/SK/X/2006 TENTANG TANGGUNG JAWAB KETUA  PENGADILAN TINGKAT BANDING DAN KETUA PENGADILAN TINGKAT PERTAMA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000500" y="1371600"/>
            <a:ext cx="7239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38612" y="3581401"/>
            <a:ext cx="6096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990600" y="4343401"/>
            <a:ext cx="7467600" cy="2378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Pengawasan preventif, responsif dan represif atasan langsung berjenjang,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Ada reward (promosi dan mutasi serta kesempatan kembangkan potensi)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Ada punishment terhadap kelalaian atasan dalam melakukan pengawasan dan pembinaan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Pertanggungjawaban hingga Ketua Mahkamah Agung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Hasil pengawasan dan pembinaan dilaporkan diarsipkan (tertulis)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9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66800" y="152400"/>
            <a:ext cx="6248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PERMA NO 9 TAHUN 2016</a:t>
            </a:r>
            <a:r>
              <a:rPr lang="en-US" sz="1600" dirty="0" smtClean="0">
                <a:solidFill>
                  <a:schemeClr val="tx1"/>
                </a:solidFill>
              </a:rPr>
              <a:t> TENTANG PEDOMAN PENANGANAN PENGADUAN </a:t>
            </a:r>
            <a:r>
              <a:rPr lang="en-US" sz="1600" i="1" dirty="0" smtClean="0">
                <a:solidFill>
                  <a:schemeClr val="tx1"/>
                </a:solidFill>
              </a:rPr>
              <a:t>(WHISTLEBLOWING SYSTEM) </a:t>
            </a:r>
            <a:r>
              <a:rPr lang="en-US" sz="1600" dirty="0" smtClean="0">
                <a:solidFill>
                  <a:schemeClr val="tx1"/>
                </a:solidFill>
              </a:rPr>
              <a:t>DI MAHKAMAH AGUNG DAN BADAN PERADILAN DI BAWAHNYA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86200" y="1295401"/>
            <a:ext cx="533400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1600201"/>
            <a:ext cx="7391400" cy="129539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Mencabut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Keputusan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Ketua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Mahkamah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Agung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No. : 076/KMA/SK/VI/2009 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tentang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Pedoman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Pelaksanaan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Penanganan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Pengaduan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Lingkungan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Lembaga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Peradilan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Keputusan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Ketua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Mahkamah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Agung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No. : 216/KMA/SK/XII/2009 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tentang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Pedoman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Pelaksanaan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Penanganan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Pengaduan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melalui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Pesan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Singkat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(SMS) 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86200" y="3009900"/>
            <a:ext cx="533400" cy="41909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304800" y="3428999"/>
            <a:ext cx="8686800" cy="3292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Laporan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Pelanggaran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Etik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Pelanggaran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Hukum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Acara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Militer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malaPelanggaran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Disiplin</a:t>
            </a:r>
            <a:r>
              <a:rPr lang="en-US" sz="1600" dirty="0">
                <a:solidFill>
                  <a:schemeClr val="tx1"/>
                </a:solidFill>
              </a:rPr>
              <a:t> PNS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Disiplin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dministrasi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pelanggaran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pengelolaan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Keunagan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Barang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Milik</a:t>
            </a:r>
            <a:r>
              <a:rPr lang="en-US" sz="1600" dirty="0">
                <a:solidFill>
                  <a:schemeClr val="tx1"/>
                </a:solidFill>
              </a:rPr>
              <a:t> Negara.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Pelapor</a:t>
            </a:r>
            <a:r>
              <a:rPr lang="en-US" sz="1600" dirty="0" smtClean="0">
                <a:solidFill>
                  <a:schemeClr val="tx1"/>
                </a:solidFill>
              </a:rPr>
              <a:t>/</a:t>
            </a:r>
            <a:r>
              <a:rPr lang="en-US" sz="1600" i="1" dirty="0" smtClean="0">
                <a:solidFill>
                  <a:schemeClr val="tx1"/>
                </a:solidFill>
              </a:rPr>
              <a:t>Whistle </a:t>
            </a:r>
            <a:r>
              <a:rPr lang="en-US" sz="1600" i="1" dirty="0">
                <a:solidFill>
                  <a:schemeClr val="tx1"/>
                </a:solidFill>
              </a:rPr>
              <a:t>Blower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chemeClr val="tx1"/>
                </a:solidFill>
              </a:rPr>
              <a:t>Pegawai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Pejabat</a:t>
            </a:r>
            <a:r>
              <a:rPr lang="en-US" sz="1600" dirty="0">
                <a:solidFill>
                  <a:schemeClr val="tx1"/>
                </a:solidFill>
              </a:rPr>
              <a:t>, Hakim, </a:t>
            </a:r>
            <a:r>
              <a:rPr lang="en-US" sz="1600" dirty="0" err="1">
                <a:solidFill>
                  <a:schemeClr val="tx1"/>
                </a:solidFill>
              </a:rPr>
              <a:t>masyarakat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lainnya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Pengaduan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melalui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Pengawasan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Mahkamah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Agung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Republik</a:t>
            </a:r>
            <a:r>
              <a:rPr lang="en-US" sz="1600" dirty="0">
                <a:solidFill>
                  <a:schemeClr val="tx1"/>
                </a:solidFill>
              </a:rPr>
              <a:t> Indonesia (</a:t>
            </a:r>
            <a:r>
              <a:rPr lang="en-US" sz="1600" dirty="0" smtClean="0">
                <a:solidFill>
                  <a:schemeClr val="tx1"/>
                </a:solidFill>
              </a:rPr>
              <a:t>SIWAS</a:t>
            </a:r>
            <a:endParaRPr lang="id-ID" sz="1600" dirty="0" smtClean="0">
              <a:solidFill>
                <a:schemeClr val="tx1"/>
              </a:solidFill>
            </a:endParaRPr>
          </a:p>
          <a:p>
            <a:pPr algn="just"/>
            <a:r>
              <a:rPr lang="id-ID" sz="1600" dirty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</a:rPr>
              <a:t>MA </a:t>
            </a:r>
            <a:r>
              <a:rPr lang="en-US" sz="1600" dirty="0">
                <a:solidFill>
                  <a:schemeClr val="tx1"/>
                </a:solidFill>
              </a:rPr>
              <a:t>RI)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prinsipnya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semua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pengaduan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merupakan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Kewenangan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Bawas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id-ID" sz="1600" dirty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chemeClr val="tx1"/>
                </a:solidFill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</a:rPr>
              <a:t>didelegasikan</a:t>
            </a:r>
            <a:endParaRPr lang="en-US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d-ID" sz="1600" dirty="0" smtClean="0">
                <a:solidFill>
                  <a:schemeClr val="tx1"/>
                </a:solidFill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</a:rPr>
              <a:t>Perkembangan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penanganan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pengaduan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melalui</a:t>
            </a:r>
            <a:r>
              <a:rPr lang="en-US" sz="1600" dirty="0">
                <a:solidFill>
                  <a:schemeClr val="tx1"/>
                </a:solidFill>
              </a:rPr>
              <a:t> SIWAS MA RI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dirty="0" err="1">
                <a:solidFill>
                  <a:schemeClr val="tx1"/>
                </a:solidFill>
              </a:rPr>
              <a:t>Tambahan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aduan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layak</a:t>
            </a:r>
            <a:r>
              <a:rPr lang="en-US" sz="1600" dirty="0">
                <a:solidFill>
                  <a:schemeClr val="tx1"/>
                </a:solidFill>
              </a:rPr>
              <a:t> : </a:t>
            </a:r>
            <a:r>
              <a:rPr lang="en-US" sz="1600" dirty="0" err="1">
                <a:solidFill>
                  <a:schemeClr val="tx1"/>
                </a:solidFill>
              </a:rPr>
              <a:t>perbuatan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terjadi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lebih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3 </a:t>
            </a:r>
            <a:r>
              <a:rPr lang="en-US" sz="1600" dirty="0" err="1">
                <a:solidFill>
                  <a:schemeClr val="tx1"/>
                </a:solidFill>
              </a:rPr>
              <a:t>tahun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pengaduan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id-ID" sz="1600" dirty="0" smtClean="0">
              <a:solidFill>
                <a:schemeClr val="tx1"/>
              </a:solidFill>
            </a:endParaRPr>
          </a:p>
          <a:p>
            <a:pPr algn="just"/>
            <a:r>
              <a:rPr lang="id-ID" sz="1600" dirty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chemeClr val="tx1"/>
                </a:solidFill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</a:rPr>
              <a:t>terhadap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eksekusi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keberatan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penjatuhan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disiplin</a:t>
            </a:r>
            <a:endParaRPr lang="en-US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Penanganan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pelaporan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dilakukan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secara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berjenjang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28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TERIMA KASIH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Visi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Mahkamah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Agung</a:t>
            </a:r>
            <a:r>
              <a:rPr lang="en-US" dirty="0" smtClean="0">
                <a:solidFill>
                  <a:srgbClr val="FF0000"/>
                </a:solidFill>
              </a:rPr>
              <a:t> R.I.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82808"/>
            <a:ext cx="84582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TERWUJUDNYA BADAN PERADILAN INDONESIA 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YANG AGUNG </a:t>
            </a:r>
            <a:r>
              <a:rPr lang="id-I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d-I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(DIMUAT DALAM CETAK BIRU MAHKAMAH AGUNG  2010 – 2035 )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Mahkamah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Agung</a:t>
            </a:r>
            <a:r>
              <a:rPr lang="en-US" dirty="0" smtClean="0">
                <a:solidFill>
                  <a:srgbClr val="FF0000"/>
                </a:solidFill>
              </a:rPr>
              <a:t> R.I.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389489"/>
              </p:ext>
            </p:extLst>
          </p:nvPr>
        </p:nvGraphicFramePr>
        <p:xfrm>
          <a:off x="457200" y="13716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598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Capaian-capaian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Mahkamah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Agung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1999"/>
            <a:ext cx="9144000" cy="59594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Opini</a:t>
            </a:r>
            <a:r>
              <a:rPr lang="en-US" sz="2000" dirty="0" smtClean="0">
                <a:solidFill>
                  <a:schemeClr val="bg1"/>
                </a:solidFill>
              </a:rPr>
              <a:t> WTP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r>
              <a:rPr lang="en-US" sz="2000" dirty="0" smtClean="0">
                <a:solidFill>
                  <a:schemeClr val="bg1"/>
                </a:solidFill>
              </a:rPr>
              <a:t> BPK </a:t>
            </a:r>
            <a:r>
              <a:rPr lang="id-ID" sz="2000" dirty="0" smtClean="0">
                <a:solidFill>
                  <a:schemeClr val="bg1"/>
                </a:solidFill>
              </a:rPr>
              <a:t> berturut-turut </a:t>
            </a:r>
            <a:r>
              <a:rPr lang="en-US" sz="2000" dirty="0" err="1" smtClean="0">
                <a:solidFill>
                  <a:schemeClr val="bg1"/>
                </a:solidFill>
              </a:rPr>
              <a:t>Tahun</a:t>
            </a:r>
            <a:r>
              <a:rPr lang="en-US" sz="2000" dirty="0" smtClean="0">
                <a:solidFill>
                  <a:schemeClr val="bg1"/>
                </a:solidFill>
              </a:rPr>
              <a:t> 2012, 2103, 2014,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2015.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Peringkat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Pertama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Penyerapan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Anggaran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r>
              <a:rPr lang="en-US" sz="2000" dirty="0" smtClean="0">
                <a:solidFill>
                  <a:schemeClr val="bg1"/>
                </a:solidFill>
              </a:rPr>
              <a:t> 86 K/L/N.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C</a:t>
            </a:r>
            <a:r>
              <a:rPr lang="id-ID" sz="2000" dirty="0" smtClean="0">
                <a:solidFill>
                  <a:schemeClr val="bg1"/>
                </a:solidFill>
              </a:rPr>
              <a:t>apaian Standar Tertinggi Dalam Akuntansi dan Pelaporan Keuangan Pemerintah berturut-turut tahun 2012, 2013, 2014 dan 2015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id-ID" sz="20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chemeClr val="bg1"/>
                </a:solidFill>
              </a:rPr>
              <a:t>Penilaian LAKIP dengan Nilai Predikat B dari Kemenpan dan RB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chemeClr val="bg1"/>
                </a:solidFill>
              </a:rPr>
              <a:t>Capaian Sertifikat ISO 9001:2008 tentang Sistem Manajemen Mutu Pelayanan pada Satker di bawah Mahkamah Agung.</a:t>
            </a:r>
          </a:p>
          <a:p>
            <a:pPr marL="0" lv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	Tahun 2014		: 2 Satker</a:t>
            </a:r>
          </a:p>
          <a:p>
            <a:pPr marL="0" lv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	Tahun 2015		: 27 Satker</a:t>
            </a:r>
          </a:p>
          <a:p>
            <a:pPr marL="0" lv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	Tahun 2016		: 9 Satker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id-ID" sz="2000" dirty="0" smtClean="0">
                <a:solidFill>
                  <a:schemeClr val="bg1"/>
                </a:solidFill>
              </a:rPr>
              <a:t>Penghargaan atas Penyajian Saldo Kas Bendahara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id-ID" sz="2000" dirty="0" smtClean="0">
                <a:solidFill>
                  <a:schemeClr val="bg1"/>
                </a:solidFill>
              </a:rPr>
              <a:t>Pengeluaran pada Laporan Keuangan Tahun 2015 dengan Tingkat Akurasi Tinggi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indent="-457200" algn="just">
              <a:buAutoNum type="arabicPeriod" startAt="6"/>
            </a:pPr>
            <a:r>
              <a:rPr lang="en-US" sz="2000" dirty="0" err="1" smtClean="0">
                <a:solidFill>
                  <a:schemeClr val="bg1"/>
                </a:solidFill>
              </a:rPr>
              <a:t>Penghargaan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Akuntansi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Pemerintah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Berbasis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Akrual</a:t>
            </a:r>
            <a:r>
              <a:rPr lang="id-ID" sz="2000" dirty="0" smtClean="0">
                <a:solidFill>
                  <a:schemeClr val="bg1"/>
                </a:solidFill>
              </a:rPr>
              <a:t> dari Kemenkeu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indent="-457200" algn="just">
              <a:buAutoNum type="arabicPeriod" startAt="6"/>
            </a:pPr>
            <a:r>
              <a:rPr lang="en-US" sz="2000" dirty="0" err="1" smtClean="0">
                <a:solidFill>
                  <a:schemeClr val="bg1"/>
                </a:solidFill>
              </a:rPr>
              <a:t>Indikator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Kinerja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Pelaksanaan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Anggaran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Terbaik</a:t>
            </a:r>
            <a:r>
              <a:rPr lang="en-US" sz="2000" dirty="0" smtClean="0">
                <a:solidFill>
                  <a:schemeClr val="bg1"/>
                </a:solidFill>
              </a:rPr>
              <a:t> Semester I </a:t>
            </a:r>
            <a:r>
              <a:rPr lang="en-US" sz="2000" dirty="0" err="1" smtClean="0">
                <a:solidFill>
                  <a:schemeClr val="bg1"/>
                </a:solidFill>
              </a:rPr>
              <a:t>Tahun</a:t>
            </a:r>
            <a:r>
              <a:rPr lang="en-US" sz="2000" dirty="0" smtClean="0">
                <a:solidFill>
                  <a:schemeClr val="bg1"/>
                </a:solidFill>
              </a:rPr>
              <a:t> 2015 </a:t>
            </a:r>
            <a:r>
              <a:rPr lang="en-US" sz="2000" dirty="0" err="1" smtClean="0">
                <a:solidFill>
                  <a:schemeClr val="bg1"/>
                </a:solidFill>
              </a:rPr>
              <a:t>Peringkat</a:t>
            </a:r>
            <a:r>
              <a:rPr lang="en-US" sz="2000" dirty="0" smtClean="0">
                <a:solidFill>
                  <a:schemeClr val="bg1"/>
                </a:solidFill>
              </a:rPr>
              <a:t> 5</a:t>
            </a:r>
          </a:p>
          <a:p>
            <a:pPr marL="457200" indent="-457200" algn="just">
              <a:buAutoNum type="arabicPeriod" startAt="6"/>
            </a:pPr>
            <a:r>
              <a:rPr lang="en-US" sz="2000" dirty="0" err="1" smtClean="0">
                <a:solidFill>
                  <a:schemeClr val="bg1"/>
                </a:solidFill>
              </a:rPr>
              <a:t>Indikator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Kinerja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Pelaksanaan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Anggaran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Terbaik</a:t>
            </a:r>
            <a:r>
              <a:rPr lang="en-US" sz="2000" dirty="0" smtClean="0">
                <a:solidFill>
                  <a:schemeClr val="bg1"/>
                </a:solidFill>
              </a:rPr>
              <a:t> Semester II </a:t>
            </a:r>
            <a:r>
              <a:rPr lang="en-US" sz="2000" dirty="0" err="1" smtClean="0">
                <a:solidFill>
                  <a:schemeClr val="bg1"/>
                </a:solidFill>
              </a:rPr>
              <a:t>Tahun</a:t>
            </a:r>
            <a:r>
              <a:rPr lang="en-US" sz="2000" dirty="0" smtClean="0">
                <a:solidFill>
                  <a:schemeClr val="bg1"/>
                </a:solidFill>
              </a:rPr>
              <a:t> 2015 </a:t>
            </a:r>
            <a:r>
              <a:rPr lang="en-US" sz="2000" dirty="0" err="1" smtClean="0">
                <a:solidFill>
                  <a:schemeClr val="bg1"/>
                </a:solidFill>
              </a:rPr>
              <a:t>Peringkat</a:t>
            </a:r>
            <a:r>
              <a:rPr lang="en-US" sz="2000" dirty="0" smtClean="0">
                <a:solidFill>
                  <a:schemeClr val="bg1"/>
                </a:solidFill>
              </a:rPr>
              <a:t> 4</a:t>
            </a:r>
            <a:endParaRPr lang="id-ID" sz="20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0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17600" y="6305551"/>
            <a:ext cx="2133600" cy="476250"/>
          </a:xfrm>
        </p:spPr>
        <p:txBody>
          <a:bodyPr/>
          <a:lstStyle/>
          <a:p>
            <a:fld id="{E20772E7-1CCB-4784-84E5-A71A18C50B14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5" name="Straight Arrow Connector 4"/>
          <p:cNvCxnSpPr>
            <a:endCxn id="12" idx="0"/>
          </p:cNvCxnSpPr>
          <p:nvPr/>
        </p:nvCxnSpPr>
        <p:spPr>
          <a:xfrm>
            <a:off x="4654200" y="1182707"/>
            <a:ext cx="44100" cy="26876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831400" y="1171575"/>
            <a:ext cx="1822800" cy="8699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98300" y="1182707"/>
            <a:ext cx="2616900" cy="8588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593400" y="3870326"/>
            <a:ext cx="2209800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OTT KPK :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69200" y="2117726"/>
            <a:ext cx="3124200" cy="1600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Temuan</a:t>
            </a:r>
            <a:r>
              <a:rPr lang="en-US" sz="1600" dirty="0" smtClean="0">
                <a:solidFill>
                  <a:schemeClr val="tx1"/>
                </a:solidFill>
              </a:rPr>
              <a:t> Ombudsman R.I. </a:t>
            </a:r>
            <a:r>
              <a:rPr lang="en-US" sz="1600" dirty="0" err="1" smtClean="0">
                <a:solidFill>
                  <a:schemeClr val="tx1"/>
                </a:solidFill>
              </a:rPr>
              <a:t>terhadap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kinerja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pelayanan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publik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lembaga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peradilan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di </a:t>
            </a:r>
            <a:r>
              <a:rPr lang="en-US" sz="1600" dirty="0" err="1" smtClean="0">
                <a:solidFill>
                  <a:schemeClr val="tx1"/>
                </a:solidFill>
              </a:rPr>
              <a:t>PN.Bogor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PN.Surabaya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PN.Bandung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PN.Jakarta</a:t>
            </a:r>
            <a:r>
              <a:rPr lang="en-US" sz="1600" dirty="0" smtClean="0">
                <a:solidFill>
                  <a:schemeClr val="tx1"/>
                </a:solidFill>
              </a:rPr>
              <a:t> Selatan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03200" y="2193926"/>
            <a:ext cx="3124200" cy="1600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permintaan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Tunjangan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Hari</a:t>
            </a:r>
            <a:r>
              <a:rPr lang="en-US" dirty="0" smtClean="0">
                <a:solidFill>
                  <a:schemeClr val="tx1"/>
                </a:solidFill>
              </a:rPr>
              <a:t> Raya (THR)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PN.Tembilahan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Juni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4401" y="4889881"/>
            <a:ext cx="1512000" cy="11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Andri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Sutanto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Sutrisna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(12 Feb 2016)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55800" y="4812365"/>
            <a:ext cx="1512000" cy="11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M.Santoso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(30 </a:t>
            </a:r>
            <a:r>
              <a:rPr lang="en-US" sz="1400" dirty="0" err="1" smtClean="0">
                <a:solidFill>
                  <a:schemeClr val="tx1"/>
                </a:solidFill>
              </a:rPr>
              <a:t>Juni</a:t>
            </a:r>
            <a:r>
              <a:rPr lang="en-US" sz="1400" dirty="0" smtClean="0">
                <a:solidFill>
                  <a:schemeClr val="tx1"/>
                </a:solidFill>
              </a:rPr>
              <a:t> 2016)</a:t>
            </a:r>
          </a:p>
          <a:p>
            <a:pPr algn="ctr">
              <a:buFont typeface="Wingdings" pitchFamily="2" charset="2"/>
              <a:buChar char="§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03200" y="4811726"/>
            <a:ext cx="1512000" cy="11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Rohadi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15 </a:t>
            </a:r>
            <a:r>
              <a:rPr lang="en-US" sz="1400" dirty="0" err="1">
                <a:solidFill>
                  <a:schemeClr val="tx1"/>
                </a:solidFill>
              </a:rPr>
              <a:t>Juni</a:t>
            </a:r>
            <a:r>
              <a:rPr lang="en-US" sz="1400" dirty="0">
                <a:solidFill>
                  <a:schemeClr val="tx1"/>
                </a:solidFill>
              </a:rPr>
              <a:t> 2016)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98200" y="4826910"/>
            <a:ext cx="1512000" cy="1802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M.Janner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Purba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Toton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Badaruddin</a:t>
            </a:r>
            <a:r>
              <a:rPr lang="id-ID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Amsori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Muchsin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id-ID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(23 Mei 2016)</a:t>
            </a:r>
          </a:p>
          <a:p>
            <a:pPr algn="ctr"/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1993200" y="4871359"/>
            <a:ext cx="1512000" cy="11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Edy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Nasution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(20 April 2016)</a:t>
            </a:r>
          </a:p>
        </p:txBody>
      </p:sp>
      <p:cxnSp>
        <p:nvCxnSpPr>
          <p:cNvPr id="25" name="Straight Arrow Connector 24"/>
          <p:cNvCxnSpPr>
            <a:stCxn id="12" idx="2"/>
            <a:endCxn id="10" idx="0"/>
          </p:cNvCxnSpPr>
          <p:nvPr/>
        </p:nvCxnSpPr>
        <p:spPr>
          <a:xfrm flipH="1">
            <a:off x="920401" y="4403726"/>
            <a:ext cx="3777899" cy="486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9" idx="0"/>
          </p:cNvCxnSpPr>
          <p:nvPr/>
        </p:nvCxnSpPr>
        <p:spPr>
          <a:xfrm flipH="1">
            <a:off x="2749200" y="4403726"/>
            <a:ext cx="1949100" cy="467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7" idx="0"/>
          </p:cNvCxnSpPr>
          <p:nvPr/>
        </p:nvCxnSpPr>
        <p:spPr>
          <a:xfrm flipH="1">
            <a:off x="4654200" y="4403726"/>
            <a:ext cx="44100" cy="423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2"/>
            <a:endCxn id="16" idx="0"/>
          </p:cNvCxnSpPr>
          <p:nvPr/>
        </p:nvCxnSpPr>
        <p:spPr>
          <a:xfrm>
            <a:off x="4698300" y="4403726"/>
            <a:ext cx="1860900" cy="40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2"/>
            <a:endCxn id="13" idx="0"/>
          </p:cNvCxnSpPr>
          <p:nvPr/>
        </p:nvCxnSpPr>
        <p:spPr>
          <a:xfrm>
            <a:off x="4698300" y="4403726"/>
            <a:ext cx="3613500" cy="408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9400" y="228600"/>
            <a:ext cx="77724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kern="0" dirty="0" err="1">
                <a:solidFill>
                  <a:schemeClr val="bg1"/>
                </a:solidFill>
              </a:rPr>
              <a:t>Peristiwa</a:t>
            </a:r>
            <a:r>
              <a:rPr lang="en-US" sz="2800" b="1" kern="0" dirty="0">
                <a:solidFill>
                  <a:schemeClr val="bg1"/>
                </a:solidFill>
              </a:rPr>
              <a:t> yang </a:t>
            </a:r>
            <a:r>
              <a:rPr lang="en-US" sz="2800" b="1" kern="0" dirty="0" err="1">
                <a:solidFill>
                  <a:schemeClr val="bg1"/>
                </a:solidFill>
              </a:rPr>
              <a:t>mencedera</a:t>
            </a:r>
            <a:r>
              <a:rPr lang="id-ID" sz="2800" b="1" kern="0" dirty="0">
                <a:solidFill>
                  <a:schemeClr val="bg1"/>
                </a:solidFill>
              </a:rPr>
              <a:t>i</a:t>
            </a:r>
            <a:r>
              <a:rPr lang="en-US" sz="2800" b="1" kern="0" dirty="0">
                <a:solidFill>
                  <a:schemeClr val="bg1"/>
                </a:solidFill>
              </a:rPr>
              <a:t> </a:t>
            </a:r>
            <a:r>
              <a:rPr lang="id-ID" sz="2800" b="1" kern="0" dirty="0">
                <a:solidFill>
                  <a:schemeClr val="bg1"/>
                </a:solidFill>
              </a:rPr>
              <a:t/>
            </a:r>
            <a:br>
              <a:rPr lang="id-ID" sz="2800" b="1" kern="0" dirty="0">
                <a:solidFill>
                  <a:schemeClr val="bg1"/>
                </a:solidFill>
              </a:rPr>
            </a:br>
            <a:r>
              <a:rPr lang="en-US" sz="2800" b="1" u="sng" kern="0" dirty="0" err="1">
                <a:solidFill>
                  <a:schemeClr val="bg1"/>
                </a:solidFill>
              </a:rPr>
              <a:t>Visi</a:t>
            </a:r>
            <a:r>
              <a:rPr lang="en-US" sz="2800" b="1" u="sng" kern="0" dirty="0">
                <a:solidFill>
                  <a:schemeClr val="bg1"/>
                </a:solidFill>
              </a:rPr>
              <a:t> </a:t>
            </a:r>
            <a:r>
              <a:rPr lang="en-US" sz="2800" b="1" u="sng" kern="0" dirty="0" err="1">
                <a:solidFill>
                  <a:schemeClr val="bg1"/>
                </a:solidFill>
              </a:rPr>
              <a:t>dan</a:t>
            </a:r>
            <a:r>
              <a:rPr lang="en-US" sz="2800" b="1" u="sng" kern="0" dirty="0">
                <a:solidFill>
                  <a:schemeClr val="bg1"/>
                </a:solidFill>
              </a:rPr>
              <a:t> </a:t>
            </a:r>
            <a:r>
              <a:rPr lang="en-US" sz="2800" b="1" u="sng" kern="0" dirty="0" err="1">
                <a:solidFill>
                  <a:schemeClr val="bg1"/>
                </a:solidFill>
              </a:rPr>
              <a:t>Misi</a:t>
            </a:r>
            <a:r>
              <a:rPr lang="en-US" sz="2800" b="1" u="sng" kern="0" dirty="0">
                <a:solidFill>
                  <a:schemeClr val="bg1"/>
                </a:solidFill>
              </a:rPr>
              <a:t> </a:t>
            </a:r>
            <a:r>
              <a:rPr lang="en-US" sz="2800" b="1" u="sng" kern="0" dirty="0" err="1">
                <a:solidFill>
                  <a:schemeClr val="bg1"/>
                </a:solidFill>
              </a:rPr>
              <a:t>Mahkamah</a:t>
            </a:r>
            <a:r>
              <a:rPr lang="en-US" sz="2800" b="1" u="sng" kern="0" dirty="0">
                <a:solidFill>
                  <a:schemeClr val="bg1"/>
                </a:solidFill>
              </a:rPr>
              <a:t> </a:t>
            </a:r>
            <a:r>
              <a:rPr lang="en-US" sz="2800" b="1" u="sng" kern="0" dirty="0" err="1">
                <a:solidFill>
                  <a:schemeClr val="bg1"/>
                </a:solidFill>
              </a:rPr>
              <a:t>Agung</a:t>
            </a:r>
            <a:r>
              <a:rPr lang="en-US" sz="2800" b="1" u="sng" kern="0" dirty="0">
                <a:solidFill>
                  <a:schemeClr val="bg1"/>
                </a:solidFill>
              </a:rPr>
              <a:t> R.I</a:t>
            </a:r>
            <a:r>
              <a:rPr lang="en-US" sz="2800" b="1" u="sng" kern="0" dirty="0" smtClean="0">
                <a:solidFill>
                  <a:schemeClr val="bg1"/>
                </a:solidFill>
              </a:rPr>
              <a:t>.</a:t>
            </a:r>
            <a:endParaRPr lang="id-ID" sz="2800" b="1" u="sng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5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3810001"/>
            <a:ext cx="2209800" cy="1981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Mengetahui adanya pelanggaran tetapi tidak melaporkan (Pakta Integritas)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 flipH="1">
            <a:off x="6629400" y="3505200"/>
            <a:ext cx="2362200" cy="32162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Tidak sensitif terhadap larangan SEMA No. 2 Tahun 2013 tentang Larangan Memberikan Parsel kepada pejabat MA dan Pimpinan Pengadilan jo Surat Ka Bawas MARI No. 582/BP/SE/VI/2016 tanggal 21 Juni </a:t>
            </a:r>
            <a:r>
              <a:rPr lang="id-ID" dirty="0" smtClean="0"/>
              <a:t>2016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799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DD8236-1876-4077-BDEC-91BE4B476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C2DD8236-1876-4077-BDEC-91BE4B476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994C69-8AB8-48E2-961D-77467351B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62994C69-8AB8-48E2-961D-77467351B6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F9DE11-6D83-45FC-ABBC-55864625E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A8F9DE11-6D83-45FC-ABBC-55864625E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F3AB4D-E25B-4AF1-BB49-0725F568F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C1F3AB4D-E25B-4AF1-BB49-0725F568F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904A4F-4F4E-4AE7-AC32-32D01B592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BF904A4F-4F4E-4AE7-AC32-32D01B592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154736-BC0F-4B0B-AD50-983B070C7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6F154736-BC0F-4B0B-AD50-983B070C7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4D629B-8492-4602-A7F5-DB300380E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B44D629B-8492-4602-A7F5-DB300380E3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0264B3-8426-4BCD-A557-A1D6B752E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020264B3-8426-4BCD-A557-A1D6B752E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16E96-3CFA-4448-B404-74513AA9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7ED16E96-3CFA-4448-B404-74513AA906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7F564-3501-4793-B7F0-1A5F0215B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28A7F564-3501-4793-B7F0-1A5F0215B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15EB76-CE42-49A0-9DFC-063F9C9B6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5D15EB76-CE42-49A0-9DFC-063F9C9B6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DD8236-1876-4077-BDEC-91BE4B476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C2DD8236-1876-4077-BDEC-91BE4B476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994C69-8AB8-48E2-961D-77467351B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62994C69-8AB8-48E2-961D-77467351B6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F9DE11-6D83-45FC-ABBC-55864625E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A8F9DE11-6D83-45FC-ABBC-55864625E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F3AB4D-E25B-4AF1-BB49-0725F568F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C1F3AB4D-E25B-4AF1-BB49-0725F568F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904A4F-4F4E-4AE7-AC32-32D01B592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BF904A4F-4F4E-4AE7-AC32-32D01B592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154736-BC0F-4B0B-AD50-983B070C7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graphicEl>
                                              <a:dgm id="{6F154736-BC0F-4B0B-AD50-983B070C7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4D629B-8492-4602-A7F5-DB300380E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B44D629B-8492-4602-A7F5-DB300380E3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0264B3-8426-4BCD-A557-A1D6B752E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graphicEl>
                                              <a:dgm id="{020264B3-8426-4BCD-A557-A1D6B752E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16E96-3CFA-4448-B404-74513AA9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7ED16E96-3CFA-4448-B404-74513AA906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7F564-3501-4793-B7F0-1A5F0215B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28A7F564-3501-4793-B7F0-1A5F0215B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15EB76-CE42-49A0-9DFC-063F9C9B6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5D15EB76-CE42-49A0-9DFC-063F9C9B6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2" grpId="1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9906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Hal-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Mahkamah</a:t>
            </a:r>
            <a:r>
              <a:rPr lang="en-US" sz="2800" dirty="0" smtClean="0"/>
              <a:t> </a:t>
            </a:r>
            <a:r>
              <a:rPr lang="en-US" sz="2800" dirty="0" err="1" smtClean="0"/>
              <a:t>Agung</a:t>
            </a:r>
            <a:r>
              <a:rPr lang="en-US" sz="2800" dirty="0" smtClean="0"/>
              <a:t> </a:t>
            </a:r>
            <a:r>
              <a:rPr lang="en-US" sz="2800" dirty="0" err="1" smtClean="0"/>
              <a:t>Republik</a:t>
            </a:r>
            <a:r>
              <a:rPr lang="en-US" sz="2800" dirty="0" smtClean="0"/>
              <a:t> Indonesia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1143000"/>
            <a:ext cx="533400" cy="251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038600"/>
            <a:ext cx="533400" cy="2438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</a:t>
            </a:r>
          </a:p>
          <a:p>
            <a:pPr algn="ctr"/>
            <a:r>
              <a:rPr lang="en-US" sz="1600" dirty="0" smtClean="0"/>
              <a:t>E</a:t>
            </a:r>
          </a:p>
          <a:p>
            <a:pPr algn="ctr"/>
            <a:r>
              <a:rPr lang="en-US" sz="1600" dirty="0" smtClean="0"/>
              <a:t>S</a:t>
            </a:r>
          </a:p>
          <a:p>
            <a:pPr algn="ctr"/>
            <a:r>
              <a:rPr lang="en-US" sz="1600" dirty="0" smtClean="0"/>
              <a:t>P</a:t>
            </a:r>
          </a:p>
          <a:p>
            <a:pPr algn="ctr"/>
            <a:r>
              <a:rPr lang="en-US" sz="1600" dirty="0" smtClean="0"/>
              <a:t>O</a:t>
            </a:r>
          </a:p>
          <a:p>
            <a:pPr algn="ctr"/>
            <a:r>
              <a:rPr lang="en-US" sz="1600" dirty="0" smtClean="0"/>
              <a:t>N</a:t>
            </a:r>
          </a:p>
          <a:p>
            <a:pPr algn="ctr"/>
            <a:r>
              <a:rPr lang="en-US" sz="1600" dirty="0" smtClean="0"/>
              <a:t>S</a:t>
            </a:r>
          </a:p>
          <a:p>
            <a:pPr algn="ctr"/>
            <a:r>
              <a:rPr lang="en-US" sz="1600" dirty="0" smtClean="0"/>
              <a:t>I</a:t>
            </a:r>
          </a:p>
          <a:p>
            <a:pPr algn="ctr"/>
            <a:r>
              <a:rPr lang="en-US" sz="1600" dirty="0" smtClean="0"/>
              <a:t>F</a:t>
            </a:r>
            <a:endParaRPr lang="en-US" sz="16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057400"/>
            <a:ext cx="1447800" cy="914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90600" y="5191125"/>
            <a:ext cx="1447800" cy="914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67000" y="1066799"/>
            <a:ext cx="6324600" cy="36576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Penandatanganan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Pakta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Integritas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Pelaporan</a:t>
            </a:r>
            <a:r>
              <a:rPr lang="en-US" dirty="0" smtClean="0">
                <a:solidFill>
                  <a:schemeClr val="tx1"/>
                </a:solidFill>
              </a:rPr>
              <a:t> LHKPN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LHKSN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Pengawasan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seluruh</a:t>
            </a:r>
            <a:r>
              <a:rPr lang="en-US" dirty="0" smtClean="0">
                <a:solidFill>
                  <a:schemeClr val="tx1"/>
                </a:solidFill>
              </a:rPr>
              <a:t> Indonesia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Pembentukan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Bawas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MARI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Pembayaran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lewat</a:t>
            </a:r>
            <a:r>
              <a:rPr lang="en-US" dirty="0" smtClean="0">
                <a:solidFill>
                  <a:schemeClr val="tx1"/>
                </a:solidFill>
              </a:rPr>
              <a:t> Bank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Larangan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terkait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perkara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Larangan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parcel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Hari</a:t>
            </a:r>
            <a:r>
              <a:rPr lang="en-US" dirty="0" smtClean="0">
                <a:solidFill>
                  <a:schemeClr val="tx1"/>
                </a:solidFill>
              </a:rPr>
              <a:t> Raya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Penyediaan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sarana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terbuka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Pengadilan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Pembentukan</a:t>
            </a:r>
            <a:r>
              <a:rPr lang="en-US" dirty="0" smtClean="0">
                <a:solidFill>
                  <a:schemeClr val="tx1"/>
                </a:solidFill>
              </a:rPr>
              <a:t> Tim </a:t>
            </a:r>
            <a:r>
              <a:rPr lang="en-US" dirty="0" err="1" smtClean="0">
                <a:solidFill>
                  <a:schemeClr val="tx1"/>
                </a:solidFill>
              </a:rPr>
              <a:t>Zona</a:t>
            </a:r>
            <a:r>
              <a:rPr lang="en-US" dirty="0" smtClean="0">
                <a:solidFill>
                  <a:schemeClr val="tx1"/>
                </a:solidFill>
              </a:rPr>
              <a:t> Pembangunan </a:t>
            </a:r>
            <a:r>
              <a:rPr lang="en-US" dirty="0" err="1" smtClean="0">
                <a:solidFill>
                  <a:schemeClr val="tx1"/>
                </a:solidFill>
              </a:rPr>
              <a:t>Integritas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Penerbitan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Kebijakan-kebijakan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terkait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Pengawasan</a:t>
            </a:r>
            <a:endParaRPr lang="id-ID" dirty="0">
              <a:solidFill>
                <a:schemeClr val="tx1"/>
              </a:solidFill>
            </a:endParaRPr>
          </a:p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Merintis Kerjasama dengan KY dan KPK untuk memberantas suap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0" y="4876800"/>
            <a:ext cx="6324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Penerbitan</a:t>
            </a:r>
            <a:r>
              <a:rPr lang="en-US" dirty="0" smtClean="0">
                <a:solidFill>
                  <a:schemeClr val="tx1"/>
                </a:solidFill>
              </a:rPr>
              <a:t> PERMA No.7,8,dan 9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Pemberhentian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Sementara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Apara</a:t>
            </a:r>
            <a:r>
              <a:rPr lang="id-ID" dirty="0" smtClean="0">
                <a:solidFill>
                  <a:schemeClr val="tx1"/>
                </a:solidFill>
              </a:rPr>
              <a:t>t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Lembaga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Peradilan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tertangkap</a:t>
            </a:r>
            <a:r>
              <a:rPr lang="en-US" dirty="0" smtClean="0">
                <a:solidFill>
                  <a:schemeClr val="tx1"/>
                </a:solidFill>
              </a:rPr>
              <a:t> KPK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yang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terkait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Konferensi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Kebijakan</a:t>
            </a:r>
            <a:r>
              <a:rPr lang="en-US" dirty="0" smtClean="0">
                <a:solidFill>
                  <a:schemeClr val="tx1"/>
                </a:solidFill>
              </a:rPr>
              <a:t> MA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Aparatnya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tertangkap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KPK.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5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1406" y="2971800"/>
            <a:ext cx="2671794" cy="13144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1"/>
                </a:solidFill>
              </a:rPr>
              <a:t>MACAM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1"/>
                </a:solidFill>
              </a:rPr>
              <a:t>PENGAWASAN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576" y="1066800"/>
            <a:ext cx="2357454" cy="928694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INTERNAL</a:t>
            </a:r>
            <a:br>
              <a:rPr lang="en-US" dirty="0"/>
            </a:br>
            <a:r>
              <a:rPr lang="en-US" dirty="0"/>
              <a:t>(MA-RI)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784" y="5357826"/>
            <a:ext cx="2286016" cy="928694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EKSTERNAL</a:t>
            </a:r>
            <a:br>
              <a:rPr lang="en-US" dirty="0"/>
            </a:br>
            <a:r>
              <a:rPr lang="en-US" dirty="0"/>
              <a:t>(Komisi Yudisial)</a:t>
            </a:r>
          </a:p>
        </p:txBody>
      </p:sp>
      <p:sp>
        <p:nvSpPr>
          <p:cNvPr id="7" name="Rectangle 6"/>
          <p:cNvSpPr/>
          <p:nvPr/>
        </p:nvSpPr>
        <p:spPr>
          <a:xfrm>
            <a:off x="3033698" y="285728"/>
            <a:ext cx="2071702" cy="85725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PENGAWASAN MELEKAT</a:t>
            </a:r>
          </a:p>
        </p:txBody>
      </p:sp>
      <p:sp>
        <p:nvSpPr>
          <p:cNvPr id="8" name="Rectangle 7"/>
          <p:cNvSpPr/>
          <p:nvPr/>
        </p:nvSpPr>
        <p:spPr>
          <a:xfrm>
            <a:off x="3036083" y="1962144"/>
            <a:ext cx="2071702" cy="85725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PENGAWASAN FUNGSIONAL</a:t>
            </a:r>
          </a:p>
        </p:txBody>
      </p:sp>
      <p:sp>
        <p:nvSpPr>
          <p:cNvPr id="9" name="Rectangle 8"/>
          <p:cNvSpPr/>
          <p:nvPr/>
        </p:nvSpPr>
        <p:spPr>
          <a:xfrm>
            <a:off x="3028936" y="3657600"/>
            <a:ext cx="2000264" cy="857256"/>
          </a:xfrm>
          <a:prstGeom prst="rect">
            <a:avLst/>
          </a:prstGeom>
          <a:solidFill>
            <a:srgbClr val="0D2D1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WEWENANG</a:t>
            </a:r>
          </a:p>
        </p:txBody>
      </p:sp>
      <p:sp>
        <p:nvSpPr>
          <p:cNvPr id="10" name="Line Callout 1 (Accent Bar) 9"/>
          <p:cNvSpPr/>
          <p:nvPr/>
        </p:nvSpPr>
        <p:spPr>
          <a:xfrm>
            <a:off x="5719762" y="223821"/>
            <a:ext cx="3214688" cy="1838325"/>
          </a:xfrm>
          <a:prstGeom prst="accentCallout1">
            <a:avLst>
              <a:gd name="adj1" fmla="val 18750"/>
              <a:gd name="adj2" fmla="val -4727"/>
              <a:gd name="adj3" fmla="val 18618"/>
              <a:gd name="adj4" fmla="val -17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Serangkaian</a:t>
            </a:r>
            <a:r>
              <a:rPr lang="en-US" sz="1200" dirty="0">
                <a:solidFill>
                  <a:schemeClr val="tx1"/>
                </a:solidFill>
              </a:rPr>
              <a:t> kegiatan yang bersifat sebagai pengendalian yang terus menerus, dilakukan oleh atasan langsung terhadap </a:t>
            </a:r>
            <a:r>
              <a:rPr lang="en-US" sz="1200" dirty="0" err="1">
                <a:solidFill>
                  <a:schemeClr val="tx1"/>
                </a:solidFill>
              </a:rPr>
              <a:t>bawahannya</a:t>
            </a:r>
            <a:r>
              <a:rPr lang="en-US" sz="1200" dirty="0">
                <a:solidFill>
                  <a:schemeClr val="tx1"/>
                </a:solidFill>
              </a:rPr>
              <a:t>, secara preventif dan represif, agar pelaksanaan tugas bawahan tersebut  berjalan secara efektif dan efisien sesuai dengan rencana kegiatan dan peraturan perundang-undangan yang berlaku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Line Callout 1 (Accent Bar) 10"/>
          <p:cNvSpPr/>
          <p:nvPr/>
        </p:nvSpPr>
        <p:spPr>
          <a:xfrm>
            <a:off x="5715000" y="2133600"/>
            <a:ext cx="3214688" cy="1285875"/>
          </a:xfrm>
          <a:prstGeom prst="accentCallout1">
            <a:avLst>
              <a:gd name="adj1" fmla="val 18750"/>
              <a:gd name="adj2" fmla="val -4727"/>
              <a:gd name="adj3" fmla="val 18618"/>
              <a:gd name="adj4" fmla="val -1826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/>
              <a:t>Pengawasan</a:t>
            </a:r>
            <a:r>
              <a:rPr lang="en-US" sz="1400" dirty="0"/>
              <a:t> yang dilakukan oleh aparat pengawasan yang khusus ditunjuk untuk melaksanakan tugas tersebut dalam satuan kerja tersendiri yang diperuntukkan untuk itu.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/>
          </a:p>
        </p:txBody>
      </p:sp>
      <p:sp>
        <p:nvSpPr>
          <p:cNvPr id="12" name="Line Callout 1 (Accent Bar) 11"/>
          <p:cNvSpPr/>
          <p:nvPr/>
        </p:nvSpPr>
        <p:spPr>
          <a:xfrm>
            <a:off x="5715000" y="3581400"/>
            <a:ext cx="3214688" cy="1571625"/>
          </a:xfrm>
          <a:prstGeom prst="accentCallout1">
            <a:avLst>
              <a:gd name="adj1" fmla="val 37780"/>
              <a:gd name="adj2" fmla="val -4727"/>
              <a:gd name="adj3" fmla="val 38621"/>
              <a:gd name="adj4" fmla="val -21173"/>
            </a:avLst>
          </a:prstGeom>
          <a:solidFill>
            <a:srgbClr val="0D2D1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/>
              <a:t>Pelaksanaan Tugas Yudisial;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/>
              <a:t>Pelaksanaan Tugas Administrasi;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/>
              <a:t>Pelaksanaan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;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/>
              <a:t>Perilaku Hakim dengan berpedoman pada Kode Etik dan PPH</a:t>
            </a:r>
          </a:p>
        </p:txBody>
      </p:sp>
      <p:sp>
        <p:nvSpPr>
          <p:cNvPr id="13" name="Line Callout 1 (Accent Bar) 12"/>
          <p:cNvSpPr/>
          <p:nvPr/>
        </p:nvSpPr>
        <p:spPr>
          <a:xfrm>
            <a:off x="5715000" y="5572125"/>
            <a:ext cx="3143250" cy="1000125"/>
          </a:xfrm>
          <a:prstGeom prst="accentCallout1">
            <a:avLst>
              <a:gd name="adj1" fmla="val 46669"/>
              <a:gd name="adj2" fmla="val -5189"/>
              <a:gd name="adj3" fmla="val 48051"/>
              <a:gd name="adj4" fmla="val -9135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1"/>
                </a:solidFill>
              </a:rPr>
              <a:t>Pengawasan atas Prilaku Hakim dengan berpedoman </a:t>
            </a:r>
            <a:r>
              <a:rPr lang="en-US" sz="1400" dirty="0" err="1">
                <a:solidFill>
                  <a:schemeClr val="tx1"/>
                </a:solidFill>
              </a:rPr>
              <a:t>keapda</a:t>
            </a:r>
            <a:r>
              <a:rPr lang="en-US" sz="1400" dirty="0">
                <a:solidFill>
                  <a:schemeClr val="tx1"/>
                </a:solidFill>
              </a:rPr>
              <a:t> Kode Etik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PPH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1006054" y="4393429"/>
            <a:ext cx="802497" cy="9001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Up Arrow 15"/>
          <p:cNvSpPr/>
          <p:nvPr/>
        </p:nvSpPr>
        <p:spPr>
          <a:xfrm>
            <a:off x="1104892" y="2133600"/>
            <a:ext cx="6858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Arrow Connector 17"/>
          <p:cNvCxnSpPr>
            <a:endCxn id="7" idx="1"/>
          </p:cNvCxnSpPr>
          <p:nvPr/>
        </p:nvCxnSpPr>
        <p:spPr>
          <a:xfrm flipV="1">
            <a:off x="2590800" y="714356"/>
            <a:ext cx="442898" cy="816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</p:cNvCxnSpPr>
          <p:nvPr/>
        </p:nvCxnSpPr>
        <p:spPr>
          <a:xfrm>
            <a:off x="2586030" y="1531147"/>
            <a:ext cx="442906" cy="859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9" idx="1"/>
          </p:cNvCxnSpPr>
          <p:nvPr/>
        </p:nvCxnSpPr>
        <p:spPr>
          <a:xfrm>
            <a:off x="2586030" y="1531147"/>
            <a:ext cx="442906" cy="2555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Pengawasan</a:t>
            </a:r>
            <a:r>
              <a:rPr lang="en-US" dirty="0" smtClean="0">
                <a:solidFill>
                  <a:srgbClr val="FFFF00"/>
                </a:solidFill>
              </a:rPr>
              <a:t> Internal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55089"/>
              </p:ext>
            </p:extLst>
          </p:nvPr>
        </p:nvGraphicFramePr>
        <p:xfrm>
          <a:off x="304800" y="1143000"/>
          <a:ext cx="8610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2856</TotalTime>
  <Words>1353</Words>
  <Application>Microsoft Office PowerPoint</Application>
  <PresentationFormat>On-screen Show (4:3)</PresentationFormat>
  <Paragraphs>224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Aharoni</vt:lpstr>
      <vt:lpstr>Algerian</vt:lpstr>
      <vt:lpstr>Arial</vt:lpstr>
      <vt:lpstr>Calibri</vt:lpstr>
      <vt:lpstr>Constantia</vt:lpstr>
      <vt:lpstr>Felix Titling</vt:lpstr>
      <vt:lpstr>FrankRuehl</vt:lpstr>
      <vt:lpstr>Gill Sans MT</vt:lpstr>
      <vt:lpstr>Times New Roman</vt:lpstr>
      <vt:lpstr>Wingdings</vt:lpstr>
      <vt:lpstr>Wingdings 2</vt:lpstr>
      <vt:lpstr>Diseño predeterminado</vt:lpstr>
      <vt:lpstr>PERANAN  PIMPINAN PENGADILAN TINGKAT BANDING SEBAGAI VOORPOST DALAM BIDANG PENGAWASAN  UNTUK MEWUJUDKAN BADAN PERADILAN INDONESIA YANG AGUNG</vt:lpstr>
      <vt:lpstr>Visi Mahkamah Agung R.I.</vt:lpstr>
      <vt:lpstr>Misi Mahkamah Agung R.I.</vt:lpstr>
      <vt:lpstr>Capaian-capaian Mahkamah Agung</vt:lpstr>
      <vt:lpstr>PowerPoint Presentation</vt:lpstr>
      <vt:lpstr>PowerPoint Presentation</vt:lpstr>
      <vt:lpstr>PowerPoint Presentation</vt:lpstr>
      <vt:lpstr>PowerPoint Presentation</vt:lpstr>
      <vt:lpstr>Pengawasan Internal</vt:lpstr>
      <vt:lpstr>Pengawasan Eksternal dalam Peraturan Bersama MA dan KY</vt:lpstr>
      <vt:lpstr>Peranan Pengadilan Tingkat Banding sebagai Voorpost Mahkamah Agung</vt:lpstr>
      <vt:lpstr>PowerPoint Presentation</vt:lpstr>
      <vt:lpstr>PowerPoint Presentation</vt:lpstr>
      <vt:lpstr>PowerPoint Presentation</vt:lpstr>
      <vt:lpstr>    PERMA N0. 7 Tahun 2016 PENEGAKAN DISIPLIN KERJA HAKIM  PADA MAHKAMAH AGUNG RI  DAN BADAN PERADILAN YANG ADA DI BAWAHNYA    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PERANAN  PIMPINAN PENGADILAN TINGKAT BANDING DALAM BIDANG PENGAWASAN UNTUK MEWUJUDKAN  BADAN PERADILAN INDONESIA YANG AGUNG</dc:title>
  <dc:creator>hp</dc:creator>
  <cp:lastModifiedBy>User</cp:lastModifiedBy>
  <cp:revision>185</cp:revision>
  <cp:lastPrinted>2016-07-28T03:02:43Z</cp:lastPrinted>
  <dcterms:created xsi:type="dcterms:W3CDTF">2016-07-14T10:33:14Z</dcterms:created>
  <dcterms:modified xsi:type="dcterms:W3CDTF">2016-07-28T06:03:15Z</dcterms:modified>
</cp:coreProperties>
</file>